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3" r:id="rId4"/>
    <p:sldId id="262" r:id="rId5"/>
    <p:sldId id="267" r:id="rId6"/>
    <p:sldId id="264" r:id="rId7"/>
    <p:sldId id="257" r:id="rId8"/>
    <p:sldId id="260" r:id="rId9"/>
    <p:sldId id="26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6F69E8-3CD6-FA47-AEE8-B558AB810ECA}" v="133" dt="2024-10-07T13:11:42.5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7"/>
    <p:restoredTop sz="94658"/>
  </p:normalViewPr>
  <p:slideViewPr>
    <p:cSldViewPr snapToGrid="0">
      <p:cViewPr varScale="1">
        <p:scale>
          <a:sx n="92" d="100"/>
          <a:sy n="92" d="100"/>
        </p:scale>
        <p:origin x="208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n Guobo" userId="f65bf639e31d9a95" providerId="LiveId" clId="{BD6F69E8-3CD6-FA47-AEE8-B558AB810ECA}"/>
    <pc:docChg chg="custSel addSld delSld modSld sldOrd">
      <pc:chgData name="Chen Guobo" userId="f65bf639e31d9a95" providerId="LiveId" clId="{BD6F69E8-3CD6-FA47-AEE8-B558AB810ECA}" dt="2024-10-07T13:11:53.742" v="3340" actId="14100"/>
      <pc:docMkLst>
        <pc:docMk/>
      </pc:docMkLst>
      <pc:sldChg chg="modSp mod">
        <pc:chgData name="Chen Guobo" userId="f65bf639e31d9a95" providerId="LiveId" clId="{BD6F69E8-3CD6-FA47-AEE8-B558AB810ECA}" dt="2024-08-03T06:19:39.458" v="153" actId="20577"/>
        <pc:sldMkLst>
          <pc:docMk/>
          <pc:sldMk cId="3427806370" sldId="256"/>
        </pc:sldMkLst>
        <pc:spChg chg="mod">
          <ac:chgData name="Chen Guobo" userId="f65bf639e31d9a95" providerId="LiveId" clId="{BD6F69E8-3CD6-FA47-AEE8-B558AB810ECA}" dt="2024-08-03T06:19:39.458" v="153" actId="20577"/>
          <ac:spMkLst>
            <pc:docMk/>
            <pc:sldMk cId="3427806370" sldId="256"/>
            <ac:spMk id="3" creationId="{24A37CE0-F061-F1D3-AFB1-7D842780D1ED}"/>
          </ac:spMkLst>
        </pc:spChg>
      </pc:sldChg>
      <pc:sldChg chg="addSp delSp modSp mod">
        <pc:chgData name="Chen Guobo" userId="f65bf639e31d9a95" providerId="LiveId" clId="{BD6F69E8-3CD6-FA47-AEE8-B558AB810ECA}" dt="2024-08-03T06:19:26.350" v="136"/>
        <pc:sldMkLst>
          <pc:docMk/>
          <pc:sldMk cId="4027809914" sldId="257"/>
        </pc:sldMkLst>
        <pc:spChg chg="add del mod">
          <ac:chgData name="Chen Guobo" userId="f65bf639e31d9a95" providerId="LiveId" clId="{BD6F69E8-3CD6-FA47-AEE8-B558AB810ECA}" dt="2024-08-03T06:17:57.248" v="71" actId="478"/>
          <ac:spMkLst>
            <pc:docMk/>
            <pc:sldMk cId="4027809914" sldId="257"/>
            <ac:spMk id="3" creationId="{86AF6EE3-1E82-888E-5093-69EB2F704580}"/>
          </ac:spMkLst>
        </pc:spChg>
        <pc:spChg chg="add mod">
          <ac:chgData name="Chen Guobo" userId="f65bf639e31d9a95" providerId="LiveId" clId="{BD6F69E8-3CD6-FA47-AEE8-B558AB810ECA}" dt="2024-08-03T06:18:46.526" v="135" actId="1037"/>
          <ac:spMkLst>
            <pc:docMk/>
            <pc:sldMk cId="4027809914" sldId="257"/>
            <ac:spMk id="5" creationId="{A83A0649-0880-B09B-BBF2-BBBFBEFBD849}"/>
          </ac:spMkLst>
        </pc:spChg>
        <pc:spChg chg="add mod">
          <ac:chgData name="Chen Guobo" userId="f65bf639e31d9a95" providerId="LiveId" clId="{BD6F69E8-3CD6-FA47-AEE8-B558AB810ECA}" dt="2024-08-03T06:19:26.350" v="136"/>
          <ac:spMkLst>
            <pc:docMk/>
            <pc:sldMk cId="4027809914" sldId="257"/>
            <ac:spMk id="6" creationId="{41EEB99E-B927-3CF5-787D-CE4A3F5665F2}"/>
          </ac:spMkLst>
        </pc:spChg>
        <pc:spChg chg="mod">
          <ac:chgData name="Chen Guobo" userId="f65bf639e31d9a95" providerId="LiveId" clId="{BD6F69E8-3CD6-FA47-AEE8-B558AB810ECA}" dt="2024-08-03T06:18:11.879" v="73" actId="14100"/>
          <ac:spMkLst>
            <pc:docMk/>
            <pc:sldMk cId="4027809914" sldId="257"/>
            <ac:spMk id="17" creationId="{79EEA7AF-C0F9-8BF6-0CA2-C85825C15CD2}"/>
          </ac:spMkLst>
        </pc:spChg>
        <pc:spChg chg="mod">
          <ac:chgData name="Chen Guobo" userId="f65bf639e31d9a95" providerId="LiveId" clId="{BD6F69E8-3CD6-FA47-AEE8-B558AB810ECA}" dt="2024-08-02T03:52:53.202" v="58" actId="1037"/>
          <ac:spMkLst>
            <pc:docMk/>
            <pc:sldMk cId="4027809914" sldId="257"/>
            <ac:spMk id="27" creationId="{9B913EDB-0F41-42BB-B349-9D331D4EA599}"/>
          </ac:spMkLst>
        </pc:spChg>
        <pc:spChg chg="mod">
          <ac:chgData name="Chen Guobo" userId="f65bf639e31d9a95" providerId="LiveId" clId="{BD6F69E8-3CD6-FA47-AEE8-B558AB810ECA}" dt="2024-08-02T03:52:56.726" v="60" actId="1037"/>
          <ac:spMkLst>
            <pc:docMk/>
            <pc:sldMk cId="4027809914" sldId="257"/>
            <ac:spMk id="28" creationId="{745994C5-945C-744C-E505-052D98BAE89F}"/>
          </ac:spMkLst>
        </pc:spChg>
        <pc:spChg chg="mod">
          <ac:chgData name="Chen Guobo" userId="f65bf639e31d9a95" providerId="LiveId" clId="{BD6F69E8-3CD6-FA47-AEE8-B558AB810ECA}" dt="2024-08-03T06:18:39.561" v="131" actId="1037"/>
          <ac:spMkLst>
            <pc:docMk/>
            <pc:sldMk cId="4027809914" sldId="257"/>
            <ac:spMk id="29" creationId="{5A8383FB-D16E-AE4B-F28B-A55988FCA635}"/>
          </ac:spMkLst>
        </pc:spChg>
        <pc:graphicFrameChg chg="modGraphic">
          <ac:chgData name="Chen Guobo" userId="f65bf639e31d9a95" providerId="LiveId" clId="{BD6F69E8-3CD6-FA47-AEE8-B558AB810ECA}" dt="2024-08-02T03:52:35.946" v="49" actId="2711"/>
          <ac:graphicFrameMkLst>
            <pc:docMk/>
            <pc:sldMk cId="4027809914" sldId="257"/>
            <ac:graphicFrameMk id="4" creationId="{81952370-D184-E2BA-7420-DC809EB39332}"/>
          </ac:graphicFrameMkLst>
        </pc:graphicFrameChg>
        <pc:cxnChg chg="del">
          <ac:chgData name="Chen Guobo" userId="f65bf639e31d9a95" providerId="LiveId" clId="{BD6F69E8-3CD6-FA47-AEE8-B558AB810ECA}" dt="2024-08-02T03:51:08.380" v="0" actId="478"/>
          <ac:cxnSpMkLst>
            <pc:docMk/>
            <pc:sldMk cId="4027809914" sldId="257"/>
            <ac:cxnSpMk id="6" creationId="{2C05B66B-045D-3FF1-9CD7-9CD21BD41C55}"/>
          </ac:cxnSpMkLst>
        </pc:cxnChg>
      </pc:sldChg>
      <pc:sldChg chg="addSp modSp mod ord">
        <pc:chgData name="Chen Guobo" userId="f65bf639e31d9a95" providerId="LiveId" clId="{BD6F69E8-3CD6-FA47-AEE8-B558AB810ECA}" dt="2024-09-13T07:40:11.227" v="2843" actId="255"/>
        <pc:sldMkLst>
          <pc:docMk/>
          <pc:sldMk cId="2707161253" sldId="258"/>
        </pc:sldMkLst>
        <pc:spChg chg="add mod">
          <ac:chgData name="Chen Guobo" userId="f65bf639e31d9a95" providerId="LiveId" clId="{BD6F69E8-3CD6-FA47-AEE8-B558AB810ECA}" dt="2024-08-03T06:19:26.350" v="136"/>
          <ac:spMkLst>
            <pc:docMk/>
            <pc:sldMk cId="2707161253" sldId="258"/>
            <ac:spMk id="2" creationId="{2AD2B9BE-2C56-7BAE-ED59-AD231FA20848}"/>
          </ac:spMkLst>
        </pc:spChg>
        <pc:spChg chg="add mod">
          <ac:chgData name="Chen Guobo" userId="f65bf639e31d9a95" providerId="LiveId" clId="{BD6F69E8-3CD6-FA47-AEE8-B558AB810ECA}" dt="2024-09-13T07:34:54.918" v="2717" actId="1037"/>
          <ac:spMkLst>
            <pc:docMk/>
            <pc:sldMk cId="2707161253" sldId="258"/>
            <ac:spMk id="5" creationId="{29A3EFC5-1EBB-BEE0-641E-791423F216C6}"/>
          </ac:spMkLst>
        </pc:spChg>
        <pc:spChg chg="add mod">
          <ac:chgData name="Chen Guobo" userId="f65bf639e31d9a95" providerId="LiveId" clId="{BD6F69E8-3CD6-FA47-AEE8-B558AB810ECA}" dt="2024-09-13T07:40:11.227" v="2843" actId="255"/>
          <ac:spMkLst>
            <pc:docMk/>
            <pc:sldMk cId="2707161253" sldId="258"/>
            <ac:spMk id="7" creationId="{5E487D89-CC38-C7E3-3E5C-34FDC98608E1}"/>
          </ac:spMkLst>
        </pc:spChg>
      </pc:sldChg>
      <pc:sldChg chg="new del">
        <pc:chgData name="Chen Guobo" userId="f65bf639e31d9a95" providerId="LiveId" clId="{BD6F69E8-3CD6-FA47-AEE8-B558AB810ECA}" dt="2024-09-07T07:47:08.638" v="156" actId="2696"/>
        <pc:sldMkLst>
          <pc:docMk/>
          <pc:sldMk cId="2602847892" sldId="259"/>
        </pc:sldMkLst>
      </pc:sldChg>
      <pc:sldChg chg="addSp modSp add mod">
        <pc:chgData name="Chen Guobo" userId="f65bf639e31d9a95" providerId="LiveId" clId="{BD6F69E8-3CD6-FA47-AEE8-B558AB810ECA}" dt="2024-09-07T08:00:55.505" v="807" actId="13926"/>
        <pc:sldMkLst>
          <pc:docMk/>
          <pc:sldMk cId="2569822997" sldId="260"/>
        </pc:sldMkLst>
        <pc:spChg chg="mod">
          <ac:chgData name="Chen Guobo" userId="f65bf639e31d9a95" providerId="LiveId" clId="{BD6F69E8-3CD6-FA47-AEE8-B558AB810ECA}" dt="2024-09-07T07:52:57.366" v="562" actId="255"/>
          <ac:spMkLst>
            <pc:docMk/>
            <pc:sldMk cId="2569822997" sldId="260"/>
            <ac:spMk id="2" creationId="{94DF875F-9A46-1A4F-0D05-236A20B0FAE6}"/>
          </ac:spMkLst>
        </pc:spChg>
        <pc:spChg chg="mod">
          <ac:chgData name="Chen Guobo" userId="f65bf639e31d9a95" providerId="LiveId" clId="{BD6F69E8-3CD6-FA47-AEE8-B558AB810ECA}" dt="2024-09-07T07:47:19.354" v="164" actId="255"/>
          <ac:spMkLst>
            <pc:docMk/>
            <pc:sldMk cId="2569822997" sldId="260"/>
            <ac:spMk id="7" creationId="{E88D30B8-4F0E-8A11-3F2D-63720B690F83}"/>
          </ac:spMkLst>
        </pc:spChg>
        <pc:spChg chg="mod">
          <ac:chgData name="Chen Guobo" userId="f65bf639e31d9a95" providerId="LiveId" clId="{BD6F69E8-3CD6-FA47-AEE8-B558AB810ECA}" dt="2024-09-07T07:51:00.667" v="541" actId="14100"/>
          <ac:spMkLst>
            <pc:docMk/>
            <pc:sldMk cId="2569822997" sldId="260"/>
            <ac:spMk id="8" creationId="{35A089A1-BF5D-679F-C461-AAA8246F84BF}"/>
          </ac:spMkLst>
        </pc:spChg>
        <pc:spChg chg="mod">
          <ac:chgData name="Chen Guobo" userId="f65bf639e31d9a95" providerId="LiveId" clId="{BD6F69E8-3CD6-FA47-AEE8-B558AB810ECA}" dt="2024-09-07T07:50:55.205" v="539" actId="14100"/>
          <ac:spMkLst>
            <pc:docMk/>
            <pc:sldMk cId="2569822997" sldId="260"/>
            <ac:spMk id="9" creationId="{922BB16C-62C1-61DE-9949-0173DDEEADC7}"/>
          </ac:spMkLst>
        </pc:spChg>
        <pc:spChg chg="mod">
          <ac:chgData name="Chen Guobo" userId="f65bf639e31d9a95" providerId="LiveId" clId="{BD6F69E8-3CD6-FA47-AEE8-B558AB810ECA}" dt="2024-09-07T07:51:14.056" v="553" actId="14100"/>
          <ac:spMkLst>
            <pc:docMk/>
            <pc:sldMk cId="2569822997" sldId="260"/>
            <ac:spMk id="10" creationId="{99A15895-8146-D7F0-8131-F553D1F1B337}"/>
          </ac:spMkLst>
        </pc:spChg>
        <pc:spChg chg="mod">
          <ac:chgData name="Chen Guobo" userId="f65bf639e31d9a95" providerId="LiveId" clId="{BD6F69E8-3CD6-FA47-AEE8-B558AB810ECA}" dt="2024-09-07T07:51:22.840" v="560" actId="255"/>
          <ac:spMkLst>
            <pc:docMk/>
            <pc:sldMk cId="2569822997" sldId="260"/>
            <ac:spMk id="11" creationId="{F5AE3DE9-D528-4F80-D0DE-35449C28387C}"/>
          </ac:spMkLst>
        </pc:spChg>
        <pc:spChg chg="add mod">
          <ac:chgData name="Chen Guobo" userId="f65bf639e31d9a95" providerId="LiveId" clId="{BD6F69E8-3CD6-FA47-AEE8-B558AB810ECA}" dt="2024-09-07T08:00:55.505" v="807" actId="13926"/>
          <ac:spMkLst>
            <pc:docMk/>
            <pc:sldMk cId="2569822997" sldId="260"/>
            <ac:spMk id="30" creationId="{A6F1C875-A2DB-D75B-C0CC-AA1AEB505058}"/>
          </ac:spMkLst>
        </pc:spChg>
        <pc:graphicFrameChg chg="add mod modGraphic">
          <ac:chgData name="Chen Guobo" userId="f65bf639e31d9a95" providerId="LiveId" clId="{BD6F69E8-3CD6-FA47-AEE8-B558AB810ECA}" dt="2024-09-07T07:53:11.098" v="563" actId="13926"/>
          <ac:graphicFrameMkLst>
            <pc:docMk/>
            <pc:sldMk cId="2569822997" sldId="260"/>
            <ac:graphicFrameMk id="3" creationId="{94BA5081-3551-9406-6AFC-916260312B92}"/>
          </ac:graphicFrameMkLst>
        </pc:graphicFrameChg>
        <pc:cxnChg chg="mod">
          <ac:chgData name="Chen Guobo" userId="f65bf639e31d9a95" providerId="LiveId" clId="{BD6F69E8-3CD6-FA47-AEE8-B558AB810ECA}" dt="2024-09-07T07:51:00.667" v="541" actId="14100"/>
          <ac:cxnSpMkLst>
            <pc:docMk/>
            <pc:sldMk cId="2569822997" sldId="260"/>
            <ac:cxnSpMk id="14" creationId="{DFABD87D-F24B-DA57-7EFC-4D9A26765AF2}"/>
          </ac:cxnSpMkLst>
        </pc:cxnChg>
        <pc:cxnChg chg="mod">
          <ac:chgData name="Chen Guobo" userId="f65bf639e31d9a95" providerId="LiveId" clId="{BD6F69E8-3CD6-FA47-AEE8-B558AB810ECA}" dt="2024-09-07T07:51:14.056" v="553" actId="14100"/>
          <ac:cxnSpMkLst>
            <pc:docMk/>
            <pc:sldMk cId="2569822997" sldId="260"/>
            <ac:cxnSpMk id="20" creationId="{48DA8C06-C717-E732-EE37-79C59B3354F0}"/>
          </ac:cxnSpMkLst>
        </pc:cxnChg>
        <pc:cxnChg chg="mod">
          <ac:chgData name="Chen Guobo" userId="f65bf639e31d9a95" providerId="LiveId" clId="{BD6F69E8-3CD6-FA47-AEE8-B558AB810ECA}" dt="2024-09-07T07:50:03.596" v="480" actId="14100"/>
          <ac:cxnSpMkLst>
            <pc:docMk/>
            <pc:sldMk cId="2569822997" sldId="260"/>
            <ac:cxnSpMk id="22" creationId="{D17BF8AB-69C9-46D7-C7F8-70F6B6E9182D}"/>
          </ac:cxnSpMkLst>
        </pc:cxnChg>
      </pc:sldChg>
      <pc:sldChg chg="addSp delSp modSp add mod">
        <pc:chgData name="Chen Guobo" userId="f65bf639e31d9a95" providerId="LiveId" clId="{BD6F69E8-3CD6-FA47-AEE8-B558AB810ECA}" dt="2024-09-12T11:55:33.370" v="1298" actId="1037"/>
        <pc:sldMkLst>
          <pc:docMk/>
          <pc:sldMk cId="2519627236" sldId="261"/>
        </pc:sldMkLst>
        <pc:spChg chg="mod">
          <ac:chgData name="Chen Guobo" userId="f65bf639e31d9a95" providerId="LiveId" clId="{BD6F69E8-3CD6-FA47-AEE8-B558AB810ECA}" dt="2024-09-07T07:57:02.681" v="621" actId="20577"/>
          <ac:spMkLst>
            <pc:docMk/>
            <pc:sldMk cId="2519627236" sldId="261"/>
            <ac:spMk id="2" creationId="{94DF875F-9A46-1A4F-0D05-236A20B0FAE6}"/>
          </ac:spMkLst>
        </pc:spChg>
        <pc:spChg chg="add mod">
          <ac:chgData name="Chen Guobo" userId="f65bf639e31d9a95" providerId="LiveId" clId="{BD6F69E8-3CD6-FA47-AEE8-B558AB810ECA}" dt="2024-09-07T08:24:09.786" v="877" actId="13926"/>
          <ac:spMkLst>
            <pc:docMk/>
            <pc:sldMk cId="2519627236" sldId="261"/>
            <ac:spMk id="3" creationId="{C3F8482E-7F93-7191-17D7-74756188858D}"/>
          </ac:spMkLst>
        </pc:spChg>
        <pc:spChg chg="mod">
          <ac:chgData name="Chen Guobo" userId="f65bf639e31d9a95" providerId="LiveId" clId="{BD6F69E8-3CD6-FA47-AEE8-B558AB810ECA}" dt="2024-09-07T07:55:00.874" v="589" actId="255"/>
          <ac:spMkLst>
            <pc:docMk/>
            <pc:sldMk cId="2519627236" sldId="261"/>
            <ac:spMk id="7" creationId="{E88D30B8-4F0E-8A11-3F2D-63720B690F83}"/>
          </ac:spMkLst>
        </pc:spChg>
        <pc:spChg chg="mod">
          <ac:chgData name="Chen Guobo" userId="f65bf639e31d9a95" providerId="LiveId" clId="{BD6F69E8-3CD6-FA47-AEE8-B558AB810ECA}" dt="2024-09-07T07:55:12.356" v="600" actId="14100"/>
          <ac:spMkLst>
            <pc:docMk/>
            <pc:sldMk cId="2519627236" sldId="261"/>
            <ac:spMk id="8" creationId="{35A089A1-BF5D-679F-C461-AAA8246F84BF}"/>
          </ac:spMkLst>
        </pc:spChg>
        <pc:spChg chg="mod">
          <ac:chgData name="Chen Guobo" userId="f65bf639e31d9a95" providerId="LiveId" clId="{BD6F69E8-3CD6-FA47-AEE8-B558AB810ECA}" dt="2024-09-07T07:56:38.637" v="617" actId="1037"/>
          <ac:spMkLst>
            <pc:docMk/>
            <pc:sldMk cId="2519627236" sldId="261"/>
            <ac:spMk id="9" creationId="{922BB16C-62C1-61DE-9949-0173DDEEADC7}"/>
          </ac:spMkLst>
        </pc:spChg>
        <pc:spChg chg="del">
          <ac:chgData name="Chen Guobo" userId="f65bf639e31d9a95" providerId="LiveId" clId="{BD6F69E8-3CD6-FA47-AEE8-B558AB810ECA}" dt="2024-09-07T07:55:19.608" v="604" actId="478"/>
          <ac:spMkLst>
            <pc:docMk/>
            <pc:sldMk cId="2519627236" sldId="261"/>
            <ac:spMk id="10" creationId="{99A15895-8146-D7F0-8131-F553D1F1B337}"/>
          </ac:spMkLst>
        </pc:spChg>
        <pc:spChg chg="del">
          <ac:chgData name="Chen Guobo" userId="f65bf639e31d9a95" providerId="LiveId" clId="{BD6F69E8-3CD6-FA47-AEE8-B558AB810ECA}" dt="2024-09-07T07:55:21.833" v="605" actId="478"/>
          <ac:spMkLst>
            <pc:docMk/>
            <pc:sldMk cId="2519627236" sldId="261"/>
            <ac:spMk id="11" creationId="{F5AE3DE9-D528-4F80-D0DE-35449C28387C}"/>
          </ac:spMkLst>
        </pc:spChg>
        <pc:spChg chg="add mod">
          <ac:chgData name="Chen Guobo" userId="f65bf639e31d9a95" providerId="LiveId" clId="{BD6F69E8-3CD6-FA47-AEE8-B558AB810ECA}" dt="2024-09-07T08:01:18.965" v="841" actId="13926"/>
          <ac:spMkLst>
            <pc:docMk/>
            <pc:sldMk cId="2519627236" sldId="261"/>
            <ac:spMk id="12" creationId="{5756A0F8-21A1-8347-28B6-6D01B0B0027E}"/>
          </ac:spMkLst>
        </pc:spChg>
        <pc:spChg chg="mod">
          <ac:chgData name="Chen Guobo" userId="f65bf639e31d9a95" providerId="LiveId" clId="{BD6F69E8-3CD6-FA47-AEE8-B558AB810ECA}" dt="2024-09-12T11:54:52.796" v="1256" actId="1037"/>
          <ac:spMkLst>
            <pc:docMk/>
            <pc:sldMk cId="2519627236" sldId="261"/>
            <ac:spMk id="33" creationId="{3DE62601-02AF-FAB7-0E04-F18FAA6DC823}"/>
          </ac:spMkLst>
        </pc:spChg>
        <pc:spChg chg="mod">
          <ac:chgData name="Chen Guobo" userId="f65bf639e31d9a95" providerId="LiveId" clId="{BD6F69E8-3CD6-FA47-AEE8-B558AB810ECA}" dt="2024-09-12T11:54:59.251" v="1276" actId="1037"/>
          <ac:spMkLst>
            <pc:docMk/>
            <pc:sldMk cId="2519627236" sldId="261"/>
            <ac:spMk id="34" creationId="{6A782E98-92D4-BB11-82F6-724A9FA2CB0A}"/>
          </ac:spMkLst>
        </pc:spChg>
        <pc:spChg chg="mod">
          <ac:chgData name="Chen Guobo" userId="f65bf639e31d9a95" providerId="LiveId" clId="{BD6F69E8-3CD6-FA47-AEE8-B558AB810ECA}" dt="2024-09-12T11:54:39.013" v="1197" actId="1038"/>
          <ac:spMkLst>
            <pc:docMk/>
            <pc:sldMk cId="2519627236" sldId="261"/>
            <ac:spMk id="35" creationId="{0CA5F7B0-0D03-C5A3-EFE1-D51A1E68F92F}"/>
          </ac:spMkLst>
        </pc:spChg>
        <pc:picChg chg="add mod">
          <ac:chgData name="Chen Guobo" userId="f65bf639e31d9a95" providerId="LiveId" clId="{BD6F69E8-3CD6-FA47-AEE8-B558AB810ECA}" dt="2024-09-12T11:55:33.370" v="1298" actId="1037"/>
          <ac:picMkLst>
            <pc:docMk/>
            <pc:sldMk cId="2519627236" sldId="261"/>
            <ac:picMk id="11" creationId="{DFCD4F47-5098-DE99-AED4-9EE5A6F4819F}"/>
          </ac:picMkLst>
        </pc:picChg>
        <pc:cxnChg chg="mod">
          <ac:chgData name="Chen Guobo" userId="f65bf639e31d9a95" providerId="LiveId" clId="{BD6F69E8-3CD6-FA47-AEE8-B558AB810ECA}" dt="2024-09-07T07:55:12.356" v="600" actId="14100"/>
          <ac:cxnSpMkLst>
            <pc:docMk/>
            <pc:sldMk cId="2519627236" sldId="261"/>
            <ac:cxnSpMk id="14" creationId="{DFABD87D-F24B-DA57-7EFC-4D9A26765AF2}"/>
          </ac:cxnSpMkLst>
        </pc:cxnChg>
        <pc:cxnChg chg="del">
          <ac:chgData name="Chen Guobo" userId="f65bf639e31d9a95" providerId="LiveId" clId="{BD6F69E8-3CD6-FA47-AEE8-B558AB810ECA}" dt="2024-09-07T07:55:24.096" v="606" actId="478"/>
          <ac:cxnSpMkLst>
            <pc:docMk/>
            <pc:sldMk cId="2519627236" sldId="261"/>
            <ac:cxnSpMk id="20" creationId="{48DA8C06-C717-E732-EE37-79C59B3354F0}"/>
          </ac:cxnSpMkLst>
        </pc:cxnChg>
        <pc:cxnChg chg="del mod">
          <ac:chgData name="Chen Guobo" userId="f65bf639e31d9a95" providerId="LiveId" clId="{BD6F69E8-3CD6-FA47-AEE8-B558AB810ECA}" dt="2024-09-07T07:55:27.425" v="607" actId="478"/>
          <ac:cxnSpMkLst>
            <pc:docMk/>
            <pc:sldMk cId="2519627236" sldId="261"/>
            <ac:cxnSpMk id="22" creationId="{D17BF8AB-69C9-46D7-C7F8-70F6B6E9182D}"/>
          </ac:cxnSpMkLst>
        </pc:cxnChg>
      </pc:sldChg>
      <pc:sldChg chg="addSp delSp modSp new mod ord">
        <pc:chgData name="Chen Guobo" userId="f65bf639e31d9a95" providerId="LiveId" clId="{BD6F69E8-3CD6-FA47-AEE8-B558AB810ECA}" dt="2024-09-13T07:25:18.920" v="2377" actId="20578"/>
        <pc:sldMkLst>
          <pc:docMk/>
          <pc:sldMk cId="1461611367" sldId="262"/>
        </pc:sldMkLst>
        <pc:spChg chg="mod">
          <ac:chgData name="Chen Guobo" userId="f65bf639e31d9a95" providerId="LiveId" clId="{BD6F69E8-3CD6-FA47-AEE8-B558AB810ECA}" dt="2024-09-07T08:00:11.657" v="726" actId="20577"/>
          <ac:spMkLst>
            <pc:docMk/>
            <pc:sldMk cId="1461611367" sldId="262"/>
            <ac:spMk id="2" creationId="{A3FB6E9D-F421-3F0B-0666-57F88268F1FC}"/>
          </ac:spMkLst>
        </pc:spChg>
        <pc:spChg chg="del">
          <ac:chgData name="Chen Guobo" userId="f65bf639e31d9a95" providerId="LiveId" clId="{BD6F69E8-3CD6-FA47-AEE8-B558AB810ECA}" dt="2024-09-07T07:59:53.591" v="623" actId="931"/>
          <ac:spMkLst>
            <pc:docMk/>
            <pc:sldMk cId="1461611367" sldId="262"/>
            <ac:spMk id="3" creationId="{690BE426-21A4-AF62-F9D2-E5927B09F86F}"/>
          </ac:spMkLst>
        </pc:spChg>
        <pc:picChg chg="add mod">
          <ac:chgData name="Chen Guobo" userId="f65bf639e31d9a95" providerId="LiveId" clId="{BD6F69E8-3CD6-FA47-AEE8-B558AB810ECA}" dt="2024-09-13T07:23:12.344" v="2220" actId="1038"/>
          <ac:picMkLst>
            <pc:docMk/>
            <pc:sldMk cId="1461611367" sldId="262"/>
            <ac:picMk id="6" creationId="{75EF3E82-E0E6-0133-8DD5-71450A7AE46B}"/>
          </ac:picMkLst>
        </pc:picChg>
      </pc:sldChg>
      <pc:sldChg chg="addSp delSp modSp new mod ord">
        <pc:chgData name="Chen Guobo" userId="f65bf639e31d9a95" providerId="LiveId" clId="{BD6F69E8-3CD6-FA47-AEE8-B558AB810ECA}" dt="2024-09-19T06:45:34.256" v="3179" actId="207"/>
        <pc:sldMkLst>
          <pc:docMk/>
          <pc:sldMk cId="3377166759" sldId="263"/>
        </pc:sldMkLst>
        <pc:spChg chg="mod">
          <ac:chgData name="Chen Guobo" userId="f65bf639e31d9a95" providerId="LiveId" clId="{BD6F69E8-3CD6-FA47-AEE8-B558AB810ECA}" dt="2024-09-13T07:23:30.082" v="2222" actId="255"/>
          <ac:spMkLst>
            <pc:docMk/>
            <pc:sldMk cId="3377166759" sldId="263"/>
            <ac:spMk id="2" creationId="{D18C09E8-2A2C-FE23-0593-DAA72F26F0F4}"/>
          </ac:spMkLst>
        </pc:spChg>
        <pc:spChg chg="del">
          <ac:chgData name="Chen Guobo" userId="f65bf639e31d9a95" providerId="LiveId" clId="{BD6F69E8-3CD6-FA47-AEE8-B558AB810ECA}" dt="2024-09-12T04:29:05.462" v="892" actId="478"/>
          <ac:spMkLst>
            <pc:docMk/>
            <pc:sldMk cId="3377166759" sldId="263"/>
            <ac:spMk id="3" creationId="{890753C4-6A08-0747-1BA9-190ED4996D36}"/>
          </ac:spMkLst>
        </pc:spChg>
        <pc:spChg chg="add">
          <ac:chgData name="Chen Guobo" userId="f65bf639e31d9a95" providerId="LiveId" clId="{BD6F69E8-3CD6-FA47-AEE8-B558AB810ECA}" dt="2024-09-19T06:39:27.836" v="2926" actId="11529"/>
          <ac:spMkLst>
            <pc:docMk/>
            <pc:sldMk cId="3377166759" sldId="263"/>
            <ac:spMk id="3" creationId="{99B66BA8-78A6-57BC-9F97-AD85D0C6A9D5}"/>
          </ac:spMkLst>
        </pc:spChg>
        <pc:spChg chg="add del mod">
          <ac:chgData name="Chen Guobo" userId="f65bf639e31d9a95" providerId="LiveId" clId="{BD6F69E8-3CD6-FA47-AEE8-B558AB810ECA}" dt="2024-09-13T07:23:22.023" v="2221" actId="478"/>
          <ac:spMkLst>
            <pc:docMk/>
            <pc:sldMk cId="3377166759" sldId="263"/>
            <ac:spMk id="3" creationId="{D2F8DE5B-102E-13ED-B165-FA31F3E7EDF4}"/>
          </ac:spMkLst>
        </pc:spChg>
        <pc:spChg chg="add del mod">
          <ac:chgData name="Chen Guobo" userId="f65bf639e31d9a95" providerId="LiveId" clId="{BD6F69E8-3CD6-FA47-AEE8-B558AB810ECA}" dt="2024-09-13T07:24:48.352" v="2291" actId="478"/>
          <ac:spMkLst>
            <pc:docMk/>
            <pc:sldMk cId="3377166759" sldId="263"/>
            <ac:spMk id="6" creationId="{2EE12546-2D29-EB4D-DB24-8CB116E2CED3}"/>
          </ac:spMkLst>
        </pc:spChg>
        <pc:spChg chg="add mod">
          <ac:chgData name="Chen Guobo" userId="f65bf639e31d9a95" providerId="LiveId" clId="{BD6F69E8-3CD6-FA47-AEE8-B558AB810ECA}" dt="2024-09-19T06:45:07.031" v="3173" actId="207"/>
          <ac:spMkLst>
            <pc:docMk/>
            <pc:sldMk cId="3377166759" sldId="263"/>
            <ac:spMk id="6" creationId="{76E0F750-D8E1-FF3E-4565-32FD38B33E8C}"/>
          </ac:spMkLst>
        </pc:spChg>
        <pc:spChg chg="add mod">
          <ac:chgData name="Chen Guobo" userId="f65bf639e31d9a95" providerId="LiveId" clId="{BD6F69E8-3CD6-FA47-AEE8-B558AB810ECA}" dt="2024-09-19T06:45:13.122" v="3174" actId="207"/>
          <ac:spMkLst>
            <pc:docMk/>
            <pc:sldMk cId="3377166759" sldId="263"/>
            <ac:spMk id="7" creationId="{788CF8BB-7A30-1062-7BFD-ACCF743B5FB5}"/>
          </ac:spMkLst>
        </pc:spChg>
        <pc:spChg chg="add del mod">
          <ac:chgData name="Chen Guobo" userId="f65bf639e31d9a95" providerId="LiveId" clId="{BD6F69E8-3CD6-FA47-AEE8-B558AB810ECA}" dt="2024-09-13T07:24:25.844" v="2281" actId="478"/>
          <ac:spMkLst>
            <pc:docMk/>
            <pc:sldMk cId="3377166759" sldId="263"/>
            <ac:spMk id="7" creationId="{F91C6A4E-22BC-2771-C02B-D69A207FC139}"/>
          </ac:spMkLst>
        </pc:spChg>
        <pc:spChg chg="add mod">
          <ac:chgData name="Chen Guobo" userId="f65bf639e31d9a95" providerId="LiveId" clId="{BD6F69E8-3CD6-FA47-AEE8-B558AB810ECA}" dt="2024-09-13T07:24:43.432" v="2290" actId="692"/>
          <ac:spMkLst>
            <pc:docMk/>
            <pc:sldMk cId="3377166759" sldId="263"/>
            <ac:spMk id="8" creationId="{B11718CC-0A65-6226-C42B-40F9AE3ED340}"/>
          </ac:spMkLst>
        </pc:spChg>
        <pc:spChg chg="add mod">
          <ac:chgData name="Chen Guobo" userId="f65bf639e31d9a95" providerId="LiveId" clId="{BD6F69E8-3CD6-FA47-AEE8-B558AB810ECA}" dt="2024-09-19T06:39:53.801" v="3063" actId="1037"/>
          <ac:spMkLst>
            <pc:docMk/>
            <pc:sldMk cId="3377166759" sldId="263"/>
            <ac:spMk id="9" creationId="{6B36411C-3F67-F282-834A-EEB3BDBF51B1}"/>
          </ac:spMkLst>
        </pc:spChg>
        <pc:spChg chg="add del mod">
          <ac:chgData name="Chen Guobo" userId="f65bf639e31d9a95" providerId="LiveId" clId="{BD6F69E8-3CD6-FA47-AEE8-B558AB810ECA}" dt="2024-09-13T07:24:56.259" v="2327" actId="478"/>
          <ac:spMkLst>
            <pc:docMk/>
            <pc:sldMk cId="3377166759" sldId="263"/>
            <ac:spMk id="9" creationId="{FBFA80EB-9AC2-04BC-91B4-8CCA8E039EFA}"/>
          </ac:spMkLst>
        </pc:spChg>
        <pc:spChg chg="add mod">
          <ac:chgData name="Chen Guobo" userId="f65bf639e31d9a95" providerId="LiveId" clId="{BD6F69E8-3CD6-FA47-AEE8-B558AB810ECA}" dt="2024-09-13T07:35:13.793" v="2743" actId="1038"/>
          <ac:spMkLst>
            <pc:docMk/>
            <pc:sldMk cId="3377166759" sldId="263"/>
            <ac:spMk id="10" creationId="{38EF87E4-8442-9516-6D3E-117C5DAB03D1}"/>
          </ac:spMkLst>
        </pc:spChg>
        <pc:spChg chg="add mod">
          <ac:chgData name="Chen Guobo" userId="f65bf639e31d9a95" providerId="LiveId" clId="{BD6F69E8-3CD6-FA47-AEE8-B558AB810ECA}" dt="2024-09-19T06:45:18.486" v="3175" actId="207"/>
          <ac:spMkLst>
            <pc:docMk/>
            <pc:sldMk cId="3377166759" sldId="263"/>
            <ac:spMk id="11" creationId="{56C84B16-7798-2C29-5A63-15CCD764B05F}"/>
          </ac:spMkLst>
        </pc:spChg>
        <pc:spChg chg="add mod">
          <ac:chgData name="Chen Guobo" userId="f65bf639e31d9a95" providerId="LiveId" clId="{BD6F69E8-3CD6-FA47-AEE8-B558AB810ECA}" dt="2024-09-19T06:40:02.871" v="3128" actId="1037"/>
          <ac:spMkLst>
            <pc:docMk/>
            <pc:sldMk cId="3377166759" sldId="263"/>
            <ac:spMk id="12" creationId="{B526D550-D939-1644-249B-1F76C1224AC8}"/>
          </ac:spMkLst>
        </pc:spChg>
        <pc:spChg chg="add mod">
          <ac:chgData name="Chen Guobo" userId="f65bf639e31d9a95" providerId="LiveId" clId="{BD6F69E8-3CD6-FA47-AEE8-B558AB810ECA}" dt="2024-09-19T06:45:22.368" v="3176" actId="207"/>
          <ac:spMkLst>
            <pc:docMk/>
            <pc:sldMk cId="3377166759" sldId="263"/>
            <ac:spMk id="13" creationId="{13C333B4-9737-B447-8582-694F972B242A}"/>
          </ac:spMkLst>
        </pc:spChg>
        <pc:spChg chg="add mod">
          <ac:chgData name="Chen Guobo" userId="f65bf639e31d9a95" providerId="LiveId" clId="{BD6F69E8-3CD6-FA47-AEE8-B558AB810ECA}" dt="2024-09-19T06:45:34.256" v="3179" actId="207"/>
          <ac:spMkLst>
            <pc:docMk/>
            <pc:sldMk cId="3377166759" sldId="263"/>
            <ac:spMk id="14" creationId="{ED7A73A3-BFCF-11D4-F1ED-BAC2EFE6A046}"/>
          </ac:spMkLst>
        </pc:spChg>
        <pc:spChg chg="add mod">
          <ac:chgData name="Chen Guobo" userId="f65bf639e31d9a95" providerId="LiveId" clId="{BD6F69E8-3CD6-FA47-AEE8-B558AB810ECA}" dt="2024-09-19T06:45:29.774" v="3178" actId="207"/>
          <ac:spMkLst>
            <pc:docMk/>
            <pc:sldMk cId="3377166759" sldId="263"/>
            <ac:spMk id="15" creationId="{9B3608C1-0A55-0713-6E1C-3C5D62DA37CE}"/>
          </ac:spMkLst>
        </pc:spChg>
        <pc:graphicFrameChg chg="add mod">
          <ac:chgData name="Chen Guobo" userId="f65bf639e31d9a95" providerId="LiveId" clId="{BD6F69E8-3CD6-FA47-AEE8-B558AB810ECA}" dt="2024-09-12T05:18:57.859" v="1152" actId="1037"/>
          <ac:graphicFrameMkLst>
            <pc:docMk/>
            <pc:sldMk cId="3377166759" sldId="263"/>
            <ac:graphicFrameMk id="5" creationId="{F129C3A8-267A-3981-2300-DDDD05B04D16}"/>
          </ac:graphicFrameMkLst>
        </pc:graphicFrameChg>
        <pc:picChg chg="add del mod">
          <ac:chgData name="Chen Guobo" userId="f65bf639e31d9a95" providerId="LiveId" clId="{BD6F69E8-3CD6-FA47-AEE8-B558AB810ECA}" dt="2024-09-12T13:03:13.627" v="1923" actId="21"/>
          <ac:picMkLst>
            <pc:docMk/>
            <pc:sldMk cId="3377166759" sldId="263"/>
            <ac:picMk id="7" creationId="{A30E4098-685E-F74C-EBC7-B91CC21C7C97}"/>
          </ac:picMkLst>
        </pc:picChg>
      </pc:sldChg>
      <pc:sldChg chg="addSp delSp modSp new mod ord">
        <pc:chgData name="Chen Guobo" userId="f65bf639e31d9a95" providerId="LiveId" clId="{BD6F69E8-3CD6-FA47-AEE8-B558AB810ECA}" dt="2024-09-19T06:31:52.507" v="2925"/>
        <pc:sldMkLst>
          <pc:docMk/>
          <pc:sldMk cId="2549749571" sldId="264"/>
        </pc:sldMkLst>
        <pc:spChg chg="mod">
          <ac:chgData name="Chen Guobo" userId="f65bf639e31d9a95" providerId="LiveId" clId="{BD6F69E8-3CD6-FA47-AEE8-B558AB810ECA}" dt="2024-09-13T07:33:40.772" v="2611" actId="20577"/>
          <ac:spMkLst>
            <pc:docMk/>
            <pc:sldMk cId="2549749571" sldId="264"/>
            <ac:spMk id="2" creationId="{13264A7A-ADEE-0423-591D-0B10EF650F2E}"/>
          </ac:spMkLst>
        </pc:spChg>
        <pc:spChg chg="del mod">
          <ac:chgData name="Chen Guobo" userId="f65bf639e31d9a95" providerId="LiveId" clId="{BD6F69E8-3CD6-FA47-AEE8-B558AB810ECA}" dt="2024-09-13T07:26:02.788" v="2378" actId="478"/>
          <ac:spMkLst>
            <pc:docMk/>
            <pc:sldMk cId="2549749571" sldId="264"/>
            <ac:spMk id="3" creationId="{16A8486B-803A-1CC3-ADE1-B71B547A06B1}"/>
          </ac:spMkLst>
        </pc:spChg>
        <pc:spChg chg="add del mod">
          <ac:chgData name="Chen Guobo" userId="f65bf639e31d9a95" providerId="LiveId" clId="{BD6F69E8-3CD6-FA47-AEE8-B558AB810ECA}" dt="2024-09-19T06:16:04.565" v="2891" actId="478"/>
          <ac:spMkLst>
            <pc:docMk/>
            <pc:sldMk cId="2549749571" sldId="264"/>
            <ac:spMk id="3" creationId="{D7319374-57F2-C83B-1B1C-8B461F6DA0F5}"/>
          </ac:spMkLst>
        </pc:spChg>
        <pc:spChg chg="add mod">
          <ac:chgData name="Chen Guobo" userId="f65bf639e31d9a95" providerId="LiveId" clId="{BD6F69E8-3CD6-FA47-AEE8-B558AB810ECA}" dt="2024-09-19T06:16:12.202" v="2893" actId="20577"/>
          <ac:spMkLst>
            <pc:docMk/>
            <pc:sldMk cId="2549749571" sldId="264"/>
            <ac:spMk id="5" creationId="{6451D007-34D7-6C14-29DD-7D831388361C}"/>
          </ac:spMkLst>
        </pc:spChg>
        <pc:spChg chg="add del mod">
          <ac:chgData name="Chen Guobo" userId="f65bf639e31d9a95" providerId="LiveId" clId="{BD6F69E8-3CD6-FA47-AEE8-B558AB810ECA}" dt="2024-09-13T07:26:04.943" v="2379" actId="478"/>
          <ac:spMkLst>
            <pc:docMk/>
            <pc:sldMk cId="2549749571" sldId="264"/>
            <ac:spMk id="7" creationId="{22DCA0E0-4672-65F6-BD00-B8675F1EF98B}"/>
          </ac:spMkLst>
        </pc:spChg>
        <pc:spChg chg="add mod">
          <ac:chgData name="Chen Guobo" userId="f65bf639e31d9a95" providerId="LiveId" clId="{BD6F69E8-3CD6-FA47-AEE8-B558AB810ECA}" dt="2024-09-19T06:16:28.154" v="2923" actId="1035"/>
          <ac:spMkLst>
            <pc:docMk/>
            <pc:sldMk cId="2549749571" sldId="264"/>
            <ac:spMk id="7" creationId="{5A85DBCF-455A-72DB-E689-35E60A659FB1}"/>
          </ac:spMkLst>
        </pc:spChg>
        <pc:spChg chg="mod topLvl">
          <ac:chgData name="Chen Guobo" userId="f65bf639e31d9a95" providerId="LiveId" clId="{BD6F69E8-3CD6-FA47-AEE8-B558AB810ECA}" dt="2024-09-13T07:32:55.547" v="2568" actId="14100"/>
          <ac:spMkLst>
            <pc:docMk/>
            <pc:sldMk cId="2549749571" sldId="264"/>
            <ac:spMk id="11" creationId="{8F879A26-3248-CED6-5FFF-E87ECD22DF48}"/>
          </ac:spMkLst>
        </pc:spChg>
        <pc:spChg chg="mod topLvl">
          <ac:chgData name="Chen Guobo" userId="f65bf639e31d9a95" providerId="LiveId" clId="{BD6F69E8-3CD6-FA47-AEE8-B558AB810ECA}" dt="2024-09-13T07:32:21.335" v="2546" actId="14100"/>
          <ac:spMkLst>
            <pc:docMk/>
            <pc:sldMk cId="2549749571" sldId="264"/>
            <ac:spMk id="12" creationId="{64C712F1-084D-CC5B-B465-D69433E3D7C0}"/>
          </ac:spMkLst>
        </pc:spChg>
        <pc:grpChg chg="add del mod">
          <ac:chgData name="Chen Guobo" userId="f65bf639e31d9a95" providerId="LiveId" clId="{BD6F69E8-3CD6-FA47-AEE8-B558AB810ECA}" dt="2024-09-13T07:31:57.228" v="2543" actId="165"/>
          <ac:grpSpMkLst>
            <pc:docMk/>
            <pc:sldMk cId="2549749571" sldId="264"/>
            <ac:grpSpMk id="10" creationId="{914568CF-A14E-AF01-69D7-38C48A0EA775}"/>
          </ac:grpSpMkLst>
        </pc:grpChg>
        <pc:grpChg chg="add mod">
          <ac:chgData name="Chen Guobo" userId="f65bf639e31d9a95" providerId="LiveId" clId="{BD6F69E8-3CD6-FA47-AEE8-B558AB810ECA}" dt="2024-09-19T06:15:52.450" v="2888" actId="1036"/>
          <ac:grpSpMkLst>
            <pc:docMk/>
            <pc:sldMk cId="2549749571" sldId="264"/>
            <ac:grpSpMk id="15" creationId="{9EA5F7B1-74FE-6FE3-3A01-50EC3F915005}"/>
          </ac:grpSpMkLst>
        </pc:grpChg>
        <pc:graphicFrameChg chg="add mod">
          <ac:chgData name="Chen Guobo" userId="f65bf639e31d9a95" providerId="LiveId" clId="{BD6F69E8-3CD6-FA47-AEE8-B558AB810ECA}" dt="2024-09-19T06:31:52.507" v="2925"/>
          <ac:graphicFrameMkLst>
            <pc:docMk/>
            <pc:sldMk cId="2549749571" sldId="264"/>
            <ac:graphicFrameMk id="9" creationId="{6B60F9BD-1C3B-D7BA-268B-8EE3BE6CB992}"/>
          </ac:graphicFrameMkLst>
        </pc:graphicFrameChg>
        <pc:picChg chg="add mod">
          <ac:chgData name="Chen Guobo" userId="f65bf639e31d9a95" providerId="LiveId" clId="{BD6F69E8-3CD6-FA47-AEE8-B558AB810ECA}" dt="2024-09-12T14:33:18.235" v="2114" actId="1035"/>
          <ac:picMkLst>
            <pc:docMk/>
            <pc:sldMk cId="2549749571" sldId="264"/>
            <ac:picMk id="6" creationId="{F060D707-F755-B124-627E-422CA16C1F87}"/>
          </ac:picMkLst>
        </pc:picChg>
        <pc:picChg chg="add mod">
          <ac:chgData name="Chen Guobo" userId="f65bf639e31d9a95" providerId="LiveId" clId="{BD6F69E8-3CD6-FA47-AEE8-B558AB810ECA}" dt="2024-09-12T14:33:21.616" v="2120" actId="1036"/>
          <ac:picMkLst>
            <pc:docMk/>
            <pc:sldMk cId="2549749571" sldId="264"/>
            <ac:picMk id="8" creationId="{9C628113-040D-BBB9-BAA7-976B1456863B}"/>
          </ac:picMkLst>
        </pc:picChg>
        <pc:cxnChg chg="mod topLvl">
          <ac:chgData name="Chen Guobo" userId="f65bf639e31d9a95" providerId="LiveId" clId="{BD6F69E8-3CD6-FA47-AEE8-B558AB810ECA}" dt="2024-09-13T07:32:06.036" v="2544" actId="14100"/>
          <ac:cxnSpMkLst>
            <pc:docMk/>
            <pc:sldMk cId="2549749571" sldId="264"/>
            <ac:cxnSpMk id="13" creationId="{C93529CF-8A0B-2B19-B7F3-777BE6F1689A}"/>
          </ac:cxnSpMkLst>
        </pc:cxnChg>
      </pc:sldChg>
      <pc:sldChg chg="addSp delSp modSp new del mod ord">
        <pc:chgData name="Chen Guobo" userId="f65bf639e31d9a95" providerId="LiveId" clId="{BD6F69E8-3CD6-FA47-AEE8-B558AB810ECA}" dt="2024-09-13T07:33:49.374" v="2612" actId="2696"/>
        <pc:sldMkLst>
          <pc:docMk/>
          <pc:sldMk cId="2856156476" sldId="265"/>
        </pc:sldMkLst>
        <pc:spChg chg="del">
          <ac:chgData name="Chen Guobo" userId="f65bf639e31d9a95" providerId="LiveId" clId="{BD6F69E8-3CD6-FA47-AEE8-B558AB810ECA}" dt="2024-09-12T14:33:59.911" v="2176" actId="478"/>
          <ac:spMkLst>
            <pc:docMk/>
            <pc:sldMk cId="2856156476" sldId="265"/>
            <ac:spMk id="2" creationId="{DB189312-EB7E-3713-0669-9E68803E80FB}"/>
          </ac:spMkLst>
        </pc:spChg>
        <pc:spChg chg="mod">
          <ac:chgData name="Chen Guobo" userId="f65bf639e31d9a95" providerId="LiveId" clId="{BD6F69E8-3CD6-FA47-AEE8-B558AB810ECA}" dt="2024-09-12T12:45:04.528" v="1785" actId="20577"/>
          <ac:spMkLst>
            <pc:docMk/>
            <pc:sldMk cId="2856156476" sldId="265"/>
            <ac:spMk id="3" creationId="{28D02B7D-35F5-BF6F-70DD-BE0F61F2AF8A}"/>
          </ac:spMkLst>
        </pc:spChg>
        <pc:spChg chg="add mod">
          <ac:chgData name="Chen Guobo" userId="f65bf639e31d9a95" providerId="LiveId" clId="{BD6F69E8-3CD6-FA47-AEE8-B558AB810ECA}" dt="2024-09-12T12:29:34.995" v="1758" actId="14100"/>
          <ac:spMkLst>
            <pc:docMk/>
            <pc:sldMk cId="2856156476" sldId="265"/>
            <ac:spMk id="5" creationId="{54C14AFD-4D54-FC4F-FB44-FD220AD29A6E}"/>
          </ac:spMkLst>
        </pc:spChg>
        <pc:spChg chg="add mod">
          <ac:chgData name="Chen Guobo" userId="f65bf639e31d9a95" providerId="LiveId" clId="{BD6F69E8-3CD6-FA47-AEE8-B558AB810ECA}" dt="2024-09-12T12:32:16.602" v="1769" actId="14100"/>
          <ac:spMkLst>
            <pc:docMk/>
            <pc:sldMk cId="2856156476" sldId="265"/>
            <ac:spMk id="6" creationId="{49D8C3D3-D3CF-86B4-D30D-38588A2C5FB4}"/>
          </ac:spMkLst>
        </pc:spChg>
        <pc:grpChg chg="add del mod">
          <ac:chgData name="Chen Guobo" userId="f65bf639e31d9a95" providerId="LiveId" clId="{BD6F69E8-3CD6-FA47-AEE8-B558AB810ECA}" dt="2024-09-13T07:31:15.565" v="2435" actId="21"/>
          <ac:grpSpMkLst>
            <pc:docMk/>
            <pc:sldMk cId="2856156476" sldId="265"/>
            <ac:grpSpMk id="7" creationId="{25D3DBEF-9837-A54D-FE23-3F2999ABF6C1}"/>
          </ac:grpSpMkLst>
        </pc:grpChg>
        <pc:cxnChg chg="add mod">
          <ac:chgData name="Chen Guobo" userId="f65bf639e31d9a95" providerId="LiveId" clId="{BD6F69E8-3CD6-FA47-AEE8-B558AB810ECA}" dt="2024-09-12T14:33:53.796" v="2175" actId="1038"/>
          <ac:cxnSpMkLst>
            <pc:docMk/>
            <pc:sldMk cId="2856156476" sldId="265"/>
            <ac:cxnSpMk id="8" creationId="{587ABD64-93AC-D38D-4D58-1168356F97EC}"/>
          </ac:cxnSpMkLst>
        </pc:cxnChg>
      </pc:sldChg>
      <pc:sldChg chg="addSp delSp modSp new mod ord">
        <pc:chgData name="Chen Guobo" userId="f65bf639e31d9a95" providerId="LiveId" clId="{BD6F69E8-3CD6-FA47-AEE8-B558AB810ECA}" dt="2024-09-13T07:35:38.765" v="2760" actId="1037"/>
        <pc:sldMkLst>
          <pc:docMk/>
          <pc:sldMk cId="1135892840" sldId="266"/>
        </pc:sldMkLst>
        <pc:spChg chg="mod">
          <ac:chgData name="Chen Guobo" userId="f65bf639e31d9a95" providerId="LiveId" clId="{BD6F69E8-3CD6-FA47-AEE8-B558AB810ECA}" dt="2024-09-12T14:32:49.382" v="2059" actId="255"/>
          <ac:spMkLst>
            <pc:docMk/>
            <pc:sldMk cId="1135892840" sldId="266"/>
            <ac:spMk id="2" creationId="{55AD6736-7A29-A2B6-474E-601023DC4805}"/>
          </ac:spMkLst>
        </pc:spChg>
        <pc:spChg chg="del">
          <ac:chgData name="Chen Guobo" userId="f65bf639e31d9a95" providerId="LiveId" clId="{BD6F69E8-3CD6-FA47-AEE8-B558AB810ECA}" dt="2024-09-12T14:32:34.471" v="2023" actId="478"/>
          <ac:spMkLst>
            <pc:docMk/>
            <pc:sldMk cId="1135892840" sldId="266"/>
            <ac:spMk id="3" creationId="{A0918DF5-0A8E-25C2-821F-C8E4C76E5F23}"/>
          </ac:spMkLst>
        </pc:spChg>
        <pc:picChg chg="add mod">
          <ac:chgData name="Chen Guobo" userId="f65bf639e31d9a95" providerId="LiveId" clId="{BD6F69E8-3CD6-FA47-AEE8-B558AB810ECA}" dt="2024-09-13T07:35:38.765" v="2760" actId="1037"/>
          <ac:picMkLst>
            <pc:docMk/>
            <pc:sldMk cId="1135892840" sldId="266"/>
            <ac:picMk id="5" creationId="{84E85BF6-0CD1-7D23-DB10-880D37992A00}"/>
          </ac:picMkLst>
        </pc:picChg>
      </pc:sldChg>
      <pc:sldChg chg="addSp delSp modSp new mod">
        <pc:chgData name="Chen Guobo" userId="f65bf639e31d9a95" providerId="LiveId" clId="{BD6F69E8-3CD6-FA47-AEE8-B558AB810ECA}" dt="2024-10-07T13:11:53.742" v="3340" actId="14100"/>
        <pc:sldMkLst>
          <pc:docMk/>
          <pc:sldMk cId="3663551021" sldId="267"/>
        </pc:sldMkLst>
        <pc:spChg chg="del">
          <ac:chgData name="Chen Guobo" userId="f65bf639e31d9a95" providerId="LiveId" clId="{BD6F69E8-3CD6-FA47-AEE8-B558AB810ECA}" dt="2024-10-07T13:07:36.512" v="3183" actId="478"/>
          <ac:spMkLst>
            <pc:docMk/>
            <pc:sldMk cId="3663551021" sldId="267"/>
            <ac:spMk id="2" creationId="{2CB6D8CE-536F-FC73-833F-7D796E782A84}"/>
          </ac:spMkLst>
        </pc:spChg>
        <pc:spChg chg="del">
          <ac:chgData name="Chen Guobo" userId="f65bf639e31d9a95" providerId="LiveId" clId="{BD6F69E8-3CD6-FA47-AEE8-B558AB810ECA}" dt="2024-10-07T13:07:34.265" v="3182" actId="478"/>
          <ac:spMkLst>
            <pc:docMk/>
            <pc:sldMk cId="3663551021" sldId="267"/>
            <ac:spMk id="3" creationId="{1792A643-E3EB-3D31-87FE-215927337178}"/>
          </ac:spMkLst>
        </pc:spChg>
        <pc:spChg chg="add mod">
          <ac:chgData name="Chen Guobo" userId="f65bf639e31d9a95" providerId="LiveId" clId="{BD6F69E8-3CD6-FA47-AEE8-B558AB810ECA}" dt="2024-10-07T13:11:39.536" v="3270" actId="1036"/>
          <ac:spMkLst>
            <pc:docMk/>
            <pc:sldMk cId="3663551021" sldId="267"/>
            <ac:spMk id="7" creationId="{DA1423F4-388E-85D3-4030-15A97354A8C4}"/>
          </ac:spMkLst>
        </pc:spChg>
        <pc:spChg chg="add mod">
          <ac:chgData name="Chen Guobo" userId="f65bf639e31d9a95" providerId="LiveId" clId="{BD6F69E8-3CD6-FA47-AEE8-B558AB810ECA}" dt="2024-10-07T13:11:53.742" v="3340" actId="14100"/>
          <ac:spMkLst>
            <pc:docMk/>
            <pc:sldMk cId="3663551021" sldId="267"/>
            <ac:spMk id="8" creationId="{E5068CB3-D26B-6FF2-9CF1-9730E96A4952}"/>
          </ac:spMkLst>
        </pc:spChg>
        <pc:graphicFrameChg chg="add mod">
          <ac:chgData name="Chen Guobo" userId="f65bf639e31d9a95" providerId="LiveId" clId="{BD6F69E8-3CD6-FA47-AEE8-B558AB810ECA}" dt="2024-10-07T13:11:05.458" v="3244" actId="1036"/>
          <ac:graphicFrameMkLst>
            <pc:docMk/>
            <pc:sldMk cId="3663551021" sldId="267"/>
            <ac:graphicFrameMk id="6" creationId="{E532B27A-A9DA-79F3-4FAA-4C72E871E84F}"/>
          </ac:graphicFrameMkLst>
        </pc:graphicFrameChg>
        <pc:picChg chg="add mod">
          <ac:chgData name="Chen Guobo" userId="f65bf639e31d9a95" providerId="LiveId" clId="{BD6F69E8-3CD6-FA47-AEE8-B558AB810ECA}" dt="2024-10-07T13:06:59.725" v="3181"/>
          <ac:picMkLst>
            <pc:docMk/>
            <pc:sldMk cId="3663551021" sldId="267"/>
            <ac:picMk id="5" creationId="{82842C48-CA3D-AC83-3F84-CB83F70F8C9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E6CBDD-564E-5846-9D7A-224FE3BADB8A}" type="datetimeFigureOut">
              <a:rPr lang="en-US" smtClean="0"/>
              <a:t>10/7/24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D250B-F323-B049-8498-9A2AAC72E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68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5EB0-0319-BE19-BD12-25D979995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32121A-C61F-0CE3-4B81-797633E1FC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2A08D-89F6-94BE-E273-E121203C9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171D0-04E8-514B-A3CA-8B88A47B01B0}" type="datetime1">
              <a:rPr lang="en-AU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AB8EB-5167-25E3-2EBE-7374F4229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EA692-7108-88DB-89E0-8CB9D5448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25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F15D3-E7D2-C200-BF92-F50BB2779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289031-FD75-4AA6-9FB7-0439E207A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C66C0-79A4-8CF2-50E4-1D12ED443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B8AE-5028-424D-B7B6-559916993131}" type="datetime1">
              <a:rPr lang="en-AU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6520D-FEAC-B1B7-9D09-4F7884B41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F1822-9992-1CA5-F0B2-B5CCEEAF8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34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5FD81B-C23F-B8BA-BDE0-560600BC31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FDF0E-B780-EB47-D06C-C115250900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0423F-D76A-03AE-564A-F7696E77D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A3914-F41F-CA43-B012-174DEDC9BC29}" type="datetime1">
              <a:rPr lang="en-AU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6A399-5604-D802-EA88-4B02941B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B7A13-B2CE-1F4D-1205-F262C7418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89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77A97-9343-BB97-921C-2CA907B9A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A2405-A48F-2F8E-CD8A-F7F56F699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753D-81D9-3264-DF71-6201351AF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BA4D0-E60A-524C-9CFE-2604EBFB0CA1}" type="datetime1">
              <a:rPr lang="en-AU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926226-8BC5-EEEB-6683-8DFC3ED58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AD72D-6DDD-5751-1079-173DE8AE1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043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336B9-704D-5DCC-FB80-748948D7F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FC446-3486-2547-8258-9AC580912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F694C-1BC8-32CA-2C97-8EE4DECCB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845E7-891F-C04F-8640-E11AEA59C332}" type="datetime1">
              <a:rPr lang="en-AU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20981-2165-1AEF-2266-84B74306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CAF37-29DE-2E10-19CE-557C868D5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967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FB80-7800-87E8-D207-3DF9B016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55F95-7A99-64CB-1E48-B4E8C563D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721D3B-0A35-2C16-E36E-666F014F78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032037-3FBB-5335-AE8D-165E4EBE0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B9C15-35CC-1047-94B1-F931A958F0CC}" type="datetime1">
              <a:rPr lang="en-AU" smtClean="0"/>
              <a:t>7/10/2024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E47DE-1CFF-3599-F036-B3EB7CE8C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8207C-E3E9-81CB-EB28-7D6F469CE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28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98814-B1C9-68FE-7C06-22D526A6D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EA0706-4D3E-F1FF-F8C6-C48518D9D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A39477-7963-A0A0-6405-A7A7DCED8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2D805C-2BDA-C0CA-8B07-25BD294644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28DC43-E668-4136-E962-89AF41D1C7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8752CA-A015-5BDA-0E58-62103EC47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EA998-72FD-B24D-94D5-EF16C52DF4BB}" type="datetime1">
              <a:rPr lang="en-AU" smtClean="0"/>
              <a:t>7/10/2024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C9FFF5-1021-6102-FB3C-1ADE41878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C1AB7A-DF64-3026-CC98-4CD9E775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041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CBC45-E46E-A151-5B13-50EB79C51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A6B16B-1EB2-5F6B-EA9C-EB8C4298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C0627-DC78-B249-AD0E-3AF9B404ECE3}" type="datetime1">
              <a:rPr lang="en-AU" smtClean="0"/>
              <a:t>7/10/2024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668751-9B7C-F39A-4FE0-A0F6AFCD9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6223B7-F2E3-509B-1BE2-7F26B5C12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6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FB514E-19F6-7529-0D34-85DAE1ED8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130DD-837D-CD48-87D1-64049C3A7763}" type="datetime1">
              <a:rPr lang="en-AU" smtClean="0"/>
              <a:t>7/10/2024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CBF65A-9B38-DD5A-0253-857413AC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6EDDD4-EBD7-A247-1BA5-2238695C4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412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2A72A-CA36-907B-17B7-0DE6F328D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A4F48-9A33-C1D8-876C-DAA42BAAB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F7A415-A604-96A7-0BE1-D51157C4E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5F0D1A-B266-B314-3B3F-DFD3319C9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DA87C-E0C6-7340-8BEB-B360EA065B62}" type="datetime1">
              <a:rPr lang="en-AU" smtClean="0"/>
              <a:t>7/10/2024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7DDBD6-A798-6D51-639F-32A2D2B21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371E1-8EB3-B6E6-42C1-377FAD27B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84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3A53B-1692-9D1F-E6B0-EFF4C619B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4CAD64-871B-12B2-3CD6-89B13A8325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FC25B-12AA-1144-2A7D-38FB129A2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8127BA-F389-AD47-E661-F819AACEC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A2DD-9CA3-084A-A383-35335B68FCE5}" type="datetime1">
              <a:rPr lang="en-AU" smtClean="0"/>
              <a:t>7/10/2024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15847E-5FD0-6A2E-1DC4-A7ADF8C31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764AC-4DA8-A30C-E45C-3C50DFB46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910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00E3AA-326D-D481-C324-2439DD391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B22B38-D855-72F8-638D-F3547E374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1F955-20FF-F254-8CF4-C71EB83573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0D3071-821B-1746-B6F7-652095CEEE31}" type="datetime1">
              <a:rPr lang="en-AU" smtClean="0"/>
              <a:t>7/10/2024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0EA55-8599-D14C-C057-1FA733CC03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A9766-FC72-8E83-50C6-9E84FDAAF9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52492F-BCC4-A044-8927-08FCEE6AD5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42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package" Target="../embeddings/Microsoft_Word_Document2.docx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677BAFB-3BD3-41BB-9107-FAE224AE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42784" y="253140"/>
            <a:ext cx="6184555" cy="618455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24848" y="253140"/>
            <a:ext cx="6184555" cy="6184555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3723" y="136525"/>
            <a:ext cx="6184555" cy="618455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B22C24-4DF3-9CD8-1BBE-EE2280FB1B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1400" y="965580"/>
            <a:ext cx="5204489" cy="316059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Universal </a:t>
            </a:r>
            <a:r>
              <a:rPr lang="en-US" sz="5400" dirty="0" err="1">
                <a:solidFill>
                  <a:schemeClr val="bg1"/>
                </a:solidFill>
              </a:rPr>
              <a:t>BioCoin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A37CE0-F061-F1D3-AFB1-7D842780D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20817" y="4409960"/>
            <a:ext cx="4508641" cy="111641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Guo-Bo Chen</a:t>
            </a:r>
          </a:p>
        </p:txBody>
      </p:sp>
      <p:sp>
        <p:nvSpPr>
          <p:cNvPr id="16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80947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8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597506" y="4175798"/>
            <a:ext cx="1861486" cy="1861665"/>
            <a:chOff x="5734053" y="3067000"/>
            <a:chExt cx="724484" cy="724549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27806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D6736-7A29-A2B6-474E-601023DC4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7823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 err="1"/>
              <a:t>UKBioCoinPro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EA81E1-5BAC-26CF-71BC-CC9E41BF7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 descr="A graph with a red line&#10;&#10;Description automatically generated">
            <a:extLst>
              <a:ext uri="{FF2B5EF4-FFF2-40B4-BE49-F238E27FC236}">
                <a16:creationId xmlns:a16="http://schemas.microsoft.com/office/drawing/2014/main" id="{84E85BF6-0CD1-7D23-DB10-880D37992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707" y="498766"/>
            <a:ext cx="7772400" cy="586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92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FDBC01-035A-09E1-1227-C7AE1B00B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2" y="313151"/>
            <a:ext cx="7410765" cy="6114178"/>
          </a:xfrm>
          <a:prstGeom prst="rect">
            <a:avLst/>
          </a:prstGeom>
          <a:ln w="38100">
            <a:solidFill>
              <a:srgbClr val="002060"/>
            </a:solidFill>
          </a:ln>
        </p:spPr>
      </p:pic>
      <p:pic>
        <p:nvPicPr>
          <p:cNvPr id="6" name="Picture 5" descr="A group of graphs showing different types of numbers&#10;&#10;Description automatically generated with medium confidence">
            <a:extLst>
              <a:ext uri="{FF2B5EF4-FFF2-40B4-BE49-F238E27FC236}">
                <a16:creationId xmlns:a16="http://schemas.microsoft.com/office/drawing/2014/main" id="{00E22AC1-1A1B-8088-C34E-F265D0576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765" y="2304790"/>
            <a:ext cx="4639183" cy="2428134"/>
          </a:xfrm>
          <a:prstGeom prst="rect">
            <a:avLst/>
          </a:prstGeom>
          <a:solidFill>
            <a:srgbClr val="FFC000"/>
          </a:solidFill>
          <a:ln w="38100">
            <a:solidFill>
              <a:srgbClr val="FFC000"/>
            </a:solidFill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D2B9BE-2C56-7BAE-ED59-AD231FA20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A3EFC5-1EBB-BEE0-641E-791423F216C6}"/>
              </a:ext>
            </a:extLst>
          </p:cNvPr>
          <p:cNvSpPr txBox="1"/>
          <p:nvPr/>
        </p:nvSpPr>
        <p:spPr>
          <a:xfrm>
            <a:off x="7672400" y="4930266"/>
            <a:ext cx="61150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github.com</a:t>
            </a:r>
            <a:r>
              <a:rPr lang="en-US" sz="1400" dirty="0"/>
              <a:t>/gc5k/OATH/tree/master/DemonFig2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487D89-CC38-C7E3-3E5C-34FDC98608E1}"/>
              </a:ext>
            </a:extLst>
          </p:cNvPr>
          <p:cNvSpPr txBox="1"/>
          <p:nvPr/>
        </p:nvSpPr>
        <p:spPr>
          <a:xfrm>
            <a:off x="1501047" y="6464019"/>
            <a:ext cx="69020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/Ttttt47/</a:t>
            </a:r>
            <a:r>
              <a:rPr lang="en-US" sz="1200" dirty="0" err="1"/>
              <a:t>UKBioCoin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07161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C09E8-2A2C-FE23-0593-DAA72F26F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920" y="365125"/>
            <a:ext cx="1961010" cy="1325563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Missing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ABD1B4-86B3-5468-0098-99DDA2F6E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129C3A8-267A-3981-2300-DDDD05B04D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7768072"/>
              </p:ext>
            </p:extLst>
          </p:nvPr>
        </p:nvGraphicFramePr>
        <p:xfrm>
          <a:off x="2339247" y="83719"/>
          <a:ext cx="9144000" cy="71501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144000" imgH="7150100" progId="Word.Document.12">
                  <p:embed/>
                </p:oleObj>
              </mc:Choice>
              <mc:Fallback>
                <p:oleObj name="Document" r:id="rId2" imgW="9144000" imgH="7150100" progId="Word.Documen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F129C3A8-267A-3981-2300-DDDD05B04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339247" y="83719"/>
                        <a:ext cx="9144000" cy="71501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1718CC-0A65-6226-C42B-40F9AE3ED340}"/>
              </a:ext>
            </a:extLst>
          </p:cNvPr>
          <p:cNvSpPr/>
          <p:nvPr/>
        </p:nvSpPr>
        <p:spPr>
          <a:xfrm>
            <a:off x="3150824" y="1330036"/>
            <a:ext cx="6709272" cy="1814946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8EF87E4-8442-9516-6D3E-117C5DAB03D1}"/>
              </a:ext>
            </a:extLst>
          </p:cNvPr>
          <p:cNvSpPr/>
          <p:nvPr/>
        </p:nvSpPr>
        <p:spPr>
          <a:xfrm>
            <a:off x="4436272" y="3311242"/>
            <a:ext cx="6709272" cy="3532313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9B66BA8-78A6-57BC-9F97-AD85D0C6A9D5}"/>
              </a:ext>
            </a:extLst>
          </p:cNvPr>
          <p:cNvSpPr/>
          <p:nvPr/>
        </p:nvSpPr>
        <p:spPr>
          <a:xfrm>
            <a:off x="9617725" y="815248"/>
            <a:ext cx="815248" cy="875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6E0F750-D8E1-FF3E-4565-32FD38B33E8C}"/>
              </a:ext>
            </a:extLst>
          </p:cNvPr>
          <p:cNvSpPr/>
          <p:nvPr/>
        </p:nvSpPr>
        <p:spPr>
          <a:xfrm>
            <a:off x="10089617" y="846462"/>
            <a:ext cx="815248" cy="8754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8CF8BB-7A30-1062-7BFD-ACCF743B5FB5}"/>
              </a:ext>
            </a:extLst>
          </p:cNvPr>
          <p:cNvSpPr/>
          <p:nvPr/>
        </p:nvSpPr>
        <p:spPr>
          <a:xfrm>
            <a:off x="9878457" y="1252252"/>
            <a:ext cx="815248" cy="875440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B36411C-3F67-F282-834A-EEB3BDBF51B1}"/>
              </a:ext>
            </a:extLst>
          </p:cNvPr>
          <p:cNvSpPr/>
          <p:nvPr/>
        </p:nvSpPr>
        <p:spPr>
          <a:xfrm>
            <a:off x="9579165" y="3475823"/>
            <a:ext cx="815248" cy="875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C84B16-7798-2C29-5A63-15CCD764B05F}"/>
              </a:ext>
            </a:extLst>
          </p:cNvPr>
          <p:cNvSpPr/>
          <p:nvPr/>
        </p:nvSpPr>
        <p:spPr>
          <a:xfrm>
            <a:off x="9863769" y="3485002"/>
            <a:ext cx="815248" cy="8754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526D550-D939-1644-249B-1F76C1224AC8}"/>
              </a:ext>
            </a:extLst>
          </p:cNvPr>
          <p:cNvSpPr/>
          <p:nvPr/>
        </p:nvSpPr>
        <p:spPr>
          <a:xfrm>
            <a:off x="9564477" y="4518753"/>
            <a:ext cx="815248" cy="875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3C333B4-9737-B447-8582-694F972B242A}"/>
              </a:ext>
            </a:extLst>
          </p:cNvPr>
          <p:cNvSpPr/>
          <p:nvPr/>
        </p:nvSpPr>
        <p:spPr>
          <a:xfrm>
            <a:off x="9716877" y="4671153"/>
            <a:ext cx="815248" cy="87544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7A73A3-BFCF-11D4-F1ED-BAC2EFE6A046}"/>
              </a:ext>
            </a:extLst>
          </p:cNvPr>
          <p:cNvSpPr/>
          <p:nvPr/>
        </p:nvSpPr>
        <p:spPr>
          <a:xfrm>
            <a:off x="9891311" y="5583718"/>
            <a:ext cx="815248" cy="8754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B3608C1-0A55-0713-6E1C-3C5D62DA37CE}"/>
              </a:ext>
            </a:extLst>
          </p:cNvPr>
          <p:cNvSpPr/>
          <p:nvPr/>
        </p:nvSpPr>
        <p:spPr>
          <a:xfrm>
            <a:off x="9735237" y="5736118"/>
            <a:ext cx="815248" cy="87544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166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B6E9D-F421-3F0B-0666-57F88268F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data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5EF3E82-E0E6-0133-8DD5-71450A7AE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0477" y="201656"/>
            <a:ext cx="6513238" cy="621768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6FDA8-7614-2385-23D3-14C0C7B5F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611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6B4B9C-FB7F-88B4-5D79-8DD927D65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 descr="A paper with text and numbers&#10;&#10;Description automatically generated with medium confidence">
            <a:extLst>
              <a:ext uri="{FF2B5EF4-FFF2-40B4-BE49-F238E27FC236}">
                <a16:creationId xmlns:a16="http://schemas.microsoft.com/office/drawing/2014/main" id="{82842C48-CA3D-AC83-3F84-CB83F70F8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8508" y="0"/>
            <a:ext cx="4485792" cy="6858000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532B27A-A9DA-79F3-4FAA-4C72E871E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719929"/>
              </p:ext>
            </p:extLst>
          </p:nvPr>
        </p:nvGraphicFramePr>
        <p:xfrm>
          <a:off x="-822653" y="1395759"/>
          <a:ext cx="9144001" cy="181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9144000" imgH="1816100" progId="Word.Document.12">
                  <p:embed/>
                </p:oleObj>
              </mc:Choice>
              <mc:Fallback>
                <p:oleObj name="Document" r:id="rId3" imgW="9144000" imgH="1816100" progId="Word.Documen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532B27A-A9DA-79F3-4FAA-4C72E871E84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822653" y="1395759"/>
                        <a:ext cx="9144001" cy="1816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A1423F4-388E-85D3-4030-15A97354A8C4}"/>
              </a:ext>
            </a:extLst>
          </p:cNvPr>
          <p:cNvSpPr/>
          <p:nvPr/>
        </p:nvSpPr>
        <p:spPr>
          <a:xfrm>
            <a:off x="7667740" y="1258760"/>
            <a:ext cx="3933021" cy="365125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5068CB3-D26B-6FF2-9CF1-9730E96A4952}"/>
              </a:ext>
            </a:extLst>
          </p:cNvPr>
          <p:cNvSpPr/>
          <p:nvPr/>
        </p:nvSpPr>
        <p:spPr>
          <a:xfrm>
            <a:off x="7681591" y="5151875"/>
            <a:ext cx="3933021" cy="156960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51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64A7A-ADEE-0423-591D-0B10EF650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Trinity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51B6D2-2BA3-0E3A-5100-30CB6CC2A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A close-up of a sign&#10;&#10;Description automatically generated">
            <a:extLst>
              <a:ext uri="{FF2B5EF4-FFF2-40B4-BE49-F238E27FC236}">
                <a16:creationId xmlns:a16="http://schemas.microsoft.com/office/drawing/2014/main" id="{F060D707-F755-B124-627E-422CA16C1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43" y="5351240"/>
            <a:ext cx="5433985" cy="1401502"/>
          </a:xfrm>
          <a:prstGeom prst="rect">
            <a:avLst/>
          </a:prstGeom>
        </p:spPr>
      </p:pic>
      <p:pic>
        <p:nvPicPr>
          <p:cNvPr id="8" name="Picture 7" descr="A close-up of a paper&#10;&#10;Description automatically generated">
            <a:extLst>
              <a:ext uri="{FF2B5EF4-FFF2-40B4-BE49-F238E27FC236}">
                <a16:creationId xmlns:a16="http://schemas.microsoft.com/office/drawing/2014/main" id="{9C628113-040D-BBB9-BAA7-976B14568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687" y="4469387"/>
            <a:ext cx="6622472" cy="2267969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B60F9BD-1C3B-D7BA-268B-8EE3BE6CB9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9297197"/>
              </p:ext>
            </p:extLst>
          </p:nvPr>
        </p:nvGraphicFramePr>
        <p:xfrm>
          <a:off x="366639" y="2206381"/>
          <a:ext cx="9144000" cy="242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9144000" imgH="2425700" progId="Word.Document.12">
                  <p:embed/>
                </p:oleObj>
              </mc:Choice>
              <mc:Fallback>
                <p:oleObj name="Document" r:id="rId4" imgW="9144000" imgH="2425700" progId="Word.Document.12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6B60F9BD-1C3B-D7BA-268B-8EE3BE6CB9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6639" y="2206381"/>
                        <a:ext cx="9144000" cy="2425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9EA5F7B1-74FE-6FE3-3A01-50EC3F915005}"/>
              </a:ext>
            </a:extLst>
          </p:cNvPr>
          <p:cNvGrpSpPr/>
          <p:nvPr/>
        </p:nvGrpSpPr>
        <p:grpSpPr>
          <a:xfrm>
            <a:off x="6541510" y="2129919"/>
            <a:ext cx="8246023" cy="2438400"/>
            <a:chOff x="6541510" y="1523988"/>
            <a:chExt cx="8246023" cy="2438400"/>
          </a:xfrm>
        </p:grpSpPr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8F879A26-3248-CED6-5FFF-E87ECD22DF48}"/>
                </a:ext>
              </a:extLst>
            </p:cNvPr>
            <p:cNvSpPr/>
            <p:nvPr/>
          </p:nvSpPr>
          <p:spPr>
            <a:xfrm flipH="1" flipV="1">
              <a:off x="6541510" y="1523988"/>
              <a:ext cx="8246023" cy="1905586"/>
            </a:xfrm>
            <a:prstGeom prst="arc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4C712F1-084D-CC5B-B465-D69433E3D7C0}"/>
                </a:ext>
              </a:extLst>
            </p:cNvPr>
            <p:cNvSpPr/>
            <p:nvPr/>
          </p:nvSpPr>
          <p:spPr>
            <a:xfrm>
              <a:off x="6596645" y="2050461"/>
              <a:ext cx="4122767" cy="1378539"/>
            </a:xfrm>
            <a:custGeom>
              <a:avLst/>
              <a:gdLst>
                <a:gd name="connsiteX0" fmla="*/ 0 w 3040655"/>
                <a:gd name="connsiteY0" fmla="*/ 727764 h 895660"/>
                <a:gd name="connsiteX1" fmla="*/ 352540 w 3040655"/>
                <a:gd name="connsiteY1" fmla="*/ 651 h 895660"/>
                <a:gd name="connsiteX2" fmla="*/ 1674564 w 3040655"/>
                <a:gd name="connsiteY2" fmla="*/ 837933 h 895660"/>
                <a:gd name="connsiteX3" fmla="*/ 2544896 w 3040655"/>
                <a:gd name="connsiteY3" fmla="*/ 826916 h 895660"/>
                <a:gd name="connsiteX4" fmla="*/ 3040655 w 3040655"/>
                <a:gd name="connsiteY4" fmla="*/ 859967 h 895660"/>
                <a:gd name="connsiteX5" fmla="*/ 3040655 w 3040655"/>
                <a:gd name="connsiteY5" fmla="*/ 859967 h 895660"/>
                <a:gd name="connsiteX6" fmla="*/ 3040655 w 3040655"/>
                <a:gd name="connsiteY6" fmla="*/ 859967 h 895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0655" h="895660">
                  <a:moveTo>
                    <a:pt x="0" y="727764"/>
                  </a:moveTo>
                  <a:cubicBezTo>
                    <a:pt x="36723" y="355026"/>
                    <a:pt x="73446" y="-17711"/>
                    <a:pt x="352540" y="651"/>
                  </a:cubicBezTo>
                  <a:cubicBezTo>
                    <a:pt x="631634" y="19012"/>
                    <a:pt x="1309171" y="700222"/>
                    <a:pt x="1674564" y="837933"/>
                  </a:cubicBezTo>
                  <a:cubicBezTo>
                    <a:pt x="2039957" y="975644"/>
                    <a:pt x="2317214" y="823244"/>
                    <a:pt x="2544896" y="826916"/>
                  </a:cubicBezTo>
                  <a:cubicBezTo>
                    <a:pt x="2772578" y="830588"/>
                    <a:pt x="3040655" y="859967"/>
                    <a:pt x="3040655" y="859967"/>
                  </a:cubicBezTo>
                  <a:lnTo>
                    <a:pt x="3040655" y="859967"/>
                  </a:lnTo>
                  <a:lnTo>
                    <a:pt x="3040655" y="859967"/>
                  </a:lnTo>
                </a:path>
              </a:pathLst>
            </a:cu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3529CF-8A0B-2B19-B7F3-777BE6F1689A}"/>
                </a:ext>
              </a:extLst>
            </p:cNvPr>
            <p:cNvCxnSpPr>
              <a:cxnSpLocks/>
            </p:cNvCxnSpPr>
            <p:nvPr/>
          </p:nvCxnSpPr>
          <p:spPr>
            <a:xfrm>
              <a:off x="8908708" y="1542181"/>
              <a:ext cx="0" cy="2420207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6451D007-34D7-6C14-29DD-7D831388361C}"/>
              </a:ext>
            </a:extLst>
          </p:cNvPr>
          <p:cNvSpPr/>
          <p:nvPr/>
        </p:nvSpPr>
        <p:spPr>
          <a:xfrm>
            <a:off x="366639" y="275422"/>
            <a:ext cx="371491" cy="15423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85DBCF-455A-72DB-E689-35E60A659FB1}"/>
              </a:ext>
            </a:extLst>
          </p:cNvPr>
          <p:cNvSpPr/>
          <p:nvPr/>
        </p:nvSpPr>
        <p:spPr>
          <a:xfrm>
            <a:off x="838532" y="273584"/>
            <a:ext cx="1662297" cy="154236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549749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875F-9A46-1A4F-0D05-236A20B0F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UBC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en-US" dirty="0"/>
              <a:t>rchitecture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952370-D184-E2BA-7420-DC809EB393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0171599"/>
              </p:ext>
            </p:extLst>
          </p:nvPr>
        </p:nvGraphicFramePr>
        <p:xfrm>
          <a:off x="838200" y="4095102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30121742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1932095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3464004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50146861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44026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B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C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D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E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36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F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G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H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I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J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429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K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L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M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N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O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927725"/>
                  </a:ext>
                </a:extLst>
              </a:tr>
            </a:tbl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88D30B8-4F0E-8A11-3F2D-63720B690F83}"/>
              </a:ext>
            </a:extLst>
          </p:cNvPr>
          <p:cNvSpPr/>
          <p:nvPr/>
        </p:nvSpPr>
        <p:spPr>
          <a:xfrm>
            <a:off x="838200" y="1575412"/>
            <a:ext cx="70416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5A089A1-BF5D-679F-C461-AAA8246F84BF}"/>
              </a:ext>
            </a:extLst>
          </p:cNvPr>
          <p:cNvSpPr/>
          <p:nvPr/>
        </p:nvSpPr>
        <p:spPr>
          <a:xfrm>
            <a:off x="2389742" y="1727812"/>
            <a:ext cx="70416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22BB16C-62C1-61DE-9949-0173DDEEADC7}"/>
              </a:ext>
            </a:extLst>
          </p:cNvPr>
          <p:cNvSpPr/>
          <p:nvPr/>
        </p:nvSpPr>
        <p:spPr>
          <a:xfrm>
            <a:off x="3698915" y="1880212"/>
            <a:ext cx="70416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9A15895-8146-D7F0-8131-F553D1F1B337}"/>
              </a:ext>
            </a:extLst>
          </p:cNvPr>
          <p:cNvSpPr/>
          <p:nvPr/>
        </p:nvSpPr>
        <p:spPr>
          <a:xfrm>
            <a:off x="8333059" y="2032612"/>
            <a:ext cx="70416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5AE3DE9-D528-4F80-D0DE-35449C28387C}"/>
              </a:ext>
            </a:extLst>
          </p:cNvPr>
          <p:cNvSpPr/>
          <p:nvPr/>
        </p:nvSpPr>
        <p:spPr>
          <a:xfrm>
            <a:off x="11189286" y="1583764"/>
            <a:ext cx="70416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9F369D7-7F90-0DF2-40BD-8310153509F4}"/>
              </a:ext>
            </a:extLst>
          </p:cNvPr>
          <p:cNvCxnSpPr>
            <a:stCxn id="7" idx="2"/>
          </p:cNvCxnSpPr>
          <p:nvPr/>
        </p:nvCxnSpPr>
        <p:spPr>
          <a:xfrm>
            <a:off x="1190281" y="2093205"/>
            <a:ext cx="671570" cy="20018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FABD87D-F24B-DA57-7EFC-4D9A26765AF2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741823" y="2245605"/>
            <a:ext cx="1241454" cy="18494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9EEA7AF-C0F9-8BF6-0CA2-C85825C15CD2}"/>
              </a:ext>
            </a:extLst>
          </p:cNvPr>
          <p:cNvSpPr/>
          <p:nvPr/>
        </p:nvSpPr>
        <p:spPr>
          <a:xfrm>
            <a:off x="489698" y="2873942"/>
            <a:ext cx="11496194" cy="5177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数据</a:t>
            </a:r>
            <a:r>
              <a:rPr lang="zh-CN" altLang="en-US" dirty="0"/>
              <a:t>“</a:t>
            </a:r>
            <a:r>
              <a:rPr lang="en-US" dirty="0"/>
              <a:t>UBC</a:t>
            </a:r>
            <a:r>
              <a:rPr lang="zh-CN" altLang="en-US" dirty="0"/>
              <a:t>”</a:t>
            </a:r>
            <a:r>
              <a:rPr lang="en-US" dirty="0" err="1"/>
              <a:t>化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A93E8A-D4C1-5BEC-483C-0D8EB1E004E5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4059141" y="2398005"/>
            <a:ext cx="2036859" cy="16970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DA8C06-C717-E732-EE37-79C59B3354F0}"/>
              </a:ext>
            </a:extLst>
          </p:cNvPr>
          <p:cNvCxnSpPr>
            <a:cxnSpLocks/>
          </p:cNvCxnSpPr>
          <p:nvPr/>
        </p:nvCxnSpPr>
        <p:spPr>
          <a:xfrm flipH="1">
            <a:off x="8208725" y="2550405"/>
            <a:ext cx="512176" cy="15446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7BF8AB-69C9-46D7-C7F8-70F6B6E9182D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11372253" y="2101557"/>
            <a:ext cx="169114" cy="2952643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090A6876-17EB-F384-2907-7AB755FB0617}"/>
              </a:ext>
            </a:extLst>
          </p:cNvPr>
          <p:cNvSpPr/>
          <p:nvPr/>
        </p:nvSpPr>
        <p:spPr>
          <a:xfrm>
            <a:off x="489698" y="1377863"/>
            <a:ext cx="11496194" cy="131523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913EDB-0F41-42BB-B349-9D331D4EA599}"/>
              </a:ext>
            </a:extLst>
          </p:cNvPr>
          <p:cNvSpPr txBox="1"/>
          <p:nvPr/>
        </p:nvSpPr>
        <p:spPr>
          <a:xfrm>
            <a:off x="14954" y="189143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5994C5-945C-744C-E505-052D98BAE89F}"/>
              </a:ext>
            </a:extLst>
          </p:cNvPr>
          <p:cNvSpPr txBox="1"/>
          <p:nvPr/>
        </p:nvSpPr>
        <p:spPr>
          <a:xfrm>
            <a:off x="20392" y="295614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8383FB-D16E-AE4B-F28B-A55988FCA635}"/>
              </a:ext>
            </a:extLst>
          </p:cNvPr>
          <p:cNvSpPr txBox="1"/>
          <p:nvPr/>
        </p:nvSpPr>
        <p:spPr>
          <a:xfrm>
            <a:off x="19164" y="4534422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L2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4066142-4122-0389-4917-6B339B1746F7}"/>
              </a:ext>
            </a:extLst>
          </p:cNvPr>
          <p:cNvCxnSpPr/>
          <p:nvPr/>
        </p:nvCxnSpPr>
        <p:spPr>
          <a:xfrm>
            <a:off x="636457" y="5674290"/>
            <a:ext cx="1083425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86D8224-1AA6-A4F1-DEAC-9B4EB98B3AF2}"/>
              </a:ext>
            </a:extLst>
          </p:cNvPr>
          <p:cNvSpPr/>
          <p:nvPr/>
        </p:nvSpPr>
        <p:spPr>
          <a:xfrm>
            <a:off x="674035" y="5448823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3DE62601-02AF-FAB7-0E04-F18FAA6DC823}"/>
              </a:ext>
            </a:extLst>
          </p:cNvPr>
          <p:cNvSpPr/>
          <p:nvPr/>
        </p:nvSpPr>
        <p:spPr>
          <a:xfrm>
            <a:off x="2905751" y="5463437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A782E98-92D4-BB11-82F6-724A9FA2CB0A}"/>
              </a:ext>
            </a:extLst>
          </p:cNvPr>
          <p:cNvSpPr/>
          <p:nvPr/>
        </p:nvSpPr>
        <p:spPr>
          <a:xfrm>
            <a:off x="5087363" y="5465525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CA5F7B0-0D03-C5A3-EFE1-D51A1E68F92F}"/>
              </a:ext>
            </a:extLst>
          </p:cNvPr>
          <p:cNvSpPr/>
          <p:nvPr/>
        </p:nvSpPr>
        <p:spPr>
          <a:xfrm>
            <a:off x="9323239" y="5467613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3A0649-0880-B09B-BBF2-BBBFBEFBD849}"/>
              </a:ext>
            </a:extLst>
          </p:cNvPr>
          <p:cNvSpPr txBox="1"/>
          <p:nvPr/>
        </p:nvSpPr>
        <p:spPr>
          <a:xfrm>
            <a:off x="39360" y="546902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EB99E-B927-3CF5-787D-CE4A3F566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809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875F-9A46-1A4F-0D05-236A20B0F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UBC</a:t>
            </a:r>
            <a:r>
              <a:rPr lang="zh-CN" altLang="en-US" sz="3600" dirty="0"/>
              <a:t> </a:t>
            </a:r>
            <a:r>
              <a:rPr lang="en-US" altLang="zh-CN" sz="3600" dirty="0"/>
              <a:t>A</a:t>
            </a:r>
            <a:r>
              <a:rPr lang="en-US" sz="3600" dirty="0"/>
              <a:t>rchitecture for UK Biobank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952370-D184-E2BA-7420-DC809EB3933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4095102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30121742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1932095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3464004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50146861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44026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B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C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D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E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36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F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G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H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I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J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429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K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L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M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N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O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927725"/>
                  </a:ext>
                </a:extLst>
              </a:tr>
            </a:tbl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88D30B8-4F0E-8A11-3F2D-63720B690F83}"/>
              </a:ext>
            </a:extLst>
          </p:cNvPr>
          <p:cNvSpPr/>
          <p:nvPr/>
        </p:nvSpPr>
        <p:spPr>
          <a:xfrm>
            <a:off x="838200" y="1575412"/>
            <a:ext cx="70416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Oxford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5A089A1-BF5D-679F-C461-AAA8246F84BF}"/>
              </a:ext>
            </a:extLst>
          </p:cNvPr>
          <p:cNvSpPr/>
          <p:nvPr/>
        </p:nvSpPr>
        <p:spPr>
          <a:xfrm>
            <a:off x="2284270" y="1727812"/>
            <a:ext cx="1095155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Manchester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22BB16C-62C1-61DE-9949-0173DDEEADC7}"/>
              </a:ext>
            </a:extLst>
          </p:cNvPr>
          <p:cNvSpPr/>
          <p:nvPr/>
        </p:nvSpPr>
        <p:spPr>
          <a:xfrm>
            <a:off x="3698915" y="1880212"/>
            <a:ext cx="73860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Glasgow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9A15895-8146-D7F0-8131-F553D1F1B337}"/>
              </a:ext>
            </a:extLst>
          </p:cNvPr>
          <p:cNvSpPr/>
          <p:nvPr/>
        </p:nvSpPr>
        <p:spPr>
          <a:xfrm>
            <a:off x="6448081" y="2032612"/>
            <a:ext cx="1002705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Liverpool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5AE3DE9-D528-4F80-D0DE-35449C28387C}"/>
              </a:ext>
            </a:extLst>
          </p:cNvPr>
          <p:cNvSpPr/>
          <p:nvPr/>
        </p:nvSpPr>
        <p:spPr>
          <a:xfrm>
            <a:off x="7873205" y="1594781"/>
            <a:ext cx="70416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Barts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9F369D7-7F90-0DF2-40BD-8310153509F4}"/>
              </a:ext>
            </a:extLst>
          </p:cNvPr>
          <p:cNvCxnSpPr>
            <a:stCxn id="7" idx="2"/>
          </p:cNvCxnSpPr>
          <p:nvPr/>
        </p:nvCxnSpPr>
        <p:spPr>
          <a:xfrm>
            <a:off x="1190281" y="2093205"/>
            <a:ext cx="671570" cy="20018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FABD87D-F24B-DA57-7EFC-4D9A26765AF2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831848" y="2245605"/>
            <a:ext cx="1151429" cy="18494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9EEA7AF-C0F9-8BF6-0CA2-C85825C15CD2}"/>
              </a:ext>
            </a:extLst>
          </p:cNvPr>
          <p:cNvSpPr/>
          <p:nvPr/>
        </p:nvSpPr>
        <p:spPr>
          <a:xfrm>
            <a:off x="489698" y="2873942"/>
            <a:ext cx="11496194" cy="5177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数据</a:t>
            </a:r>
            <a:r>
              <a:rPr lang="zh-CN" altLang="en-US" dirty="0"/>
              <a:t>“</a:t>
            </a:r>
            <a:r>
              <a:rPr lang="en-US" dirty="0"/>
              <a:t>UBC</a:t>
            </a:r>
            <a:r>
              <a:rPr lang="zh-CN" altLang="en-US" dirty="0"/>
              <a:t>”</a:t>
            </a:r>
            <a:r>
              <a:rPr lang="en-US" dirty="0" err="1"/>
              <a:t>化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A93E8A-D4C1-5BEC-483C-0D8EB1E004E5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4059141" y="2398005"/>
            <a:ext cx="2036859" cy="16970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DA8C06-C717-E732-EE37-79C59B3354F0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6949434" y="2550405"/>
            <a:ext cx="1214525" cy="1555421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17BF8AB-69C9-46D7-C7F8-70F6B6E9182D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8225286" y="2112574"/>
            <a:ext cx="1913101" cy="287965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090A6876-17EB-F384-2907-7AB755FB0617}"/>
              </a:ext>
            </a:extLst>
          </p:cNvPr>
          <p:cNvSpPr/>
          <p:nvPr/>
        </p:nvSpPr>
        <p:spPr>
          <a:xfrm>
            <a:off x="489698" y="1377863"/>
            <a:ext cx="11496194" cy="131523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913EDB-0F41-42BB-B349-9D331D4EA599}"/>
              </a:ext>
            </a:extLst>
          </p:cNvPr>
          <p:cNvSpPr txBox="1"/>
          <p:nvPr/>
        </p:nvSpPr>
        <p:spPr>
          <a:xfrm>
            <a:off x="14954" y="189143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5994C5-945C-744C-E505-052D98BAE89F}"/>
              </a:ext>
            </a:extLst>
          </p:cNvPr>
          <p:cNvSpPr txBox="1"/>
          <p:nvPr/>
        </p:nvSpPr>
        <p:spPr>
          <a:xfrm>
            <a:off x="20392" y="295614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8383FB-D16E-AE4B-F28B-A55988FCA635}"/>
              </a:ext>
            </a:extLst>
          </p:cNvPr>
          <p:cNvSpPr txBox="1"/>
          <p:nvPr/>
        </p:nvSpPr>
        <p:spPr>
          <a:xfrm>
            <a:off x="19164" y="4534422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L2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4066142-4122-0389-4917-6B339B1746F7}"/>
              </a:ext>
            </a:extLst>
          </p:cNvPr>
          <p:cNvCxnSpPr/>
          <p:nvPr/>
        </p:nvCxnSpPr>
        <p:spPr>
          <a:xfrm>
            <a:off x="636457" y="5674290"/>
            <a:ext cx="1083425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86D8224-1AA6-A4F1-DEAC-9B4EB98B3AF2}"/>
              </a:ext>
            </a:extLst>
          </p:cNvPr>
          <p:cNvSpPr/>
          <p:nvPr/>
        </p:nvSpPr>
        <p:spPr>
          <a:xfrm>
            <a:off x="674035" y="5448823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3DE62601-02AF-FAB7-0E04-F18FAA6DC823}"/>
              </a:ext>
            </a:extLst>
          </p:cNvPr>
          <p:cNvSpPr/>
          <p:nvPr/>
        </p:nvSpPr>
        <p:spPr>
          <a:xfrm>
            <a:off x="2905751" y="5463437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A782E98-92D4-BB11-82F6-724A9FA2CB0A}"/>
              </a:ext>
            </a:extLst>
          </p:cNvPr>
          <p:cNvSpPr/>
          <p:nvPr/>
        </p:nvSpPr>
        <p:spPr>
          <a:xfrm>
            <a:off x="5087363" y="5465525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CA5F7B0-0D03-C5A3-EFE1-D51A1E68F92F}"/>
              </a:ext>
            </a:extLst>
          </p:cNvPr>
          <p:cNvSpPr/>
          <p:nvPr/>
        </p:nvSpPr>
        <p:spPr>
          <a:xfrm>
            <a:off x="9323239" y="5467613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3A0649-0880-B09B-BBF2-BBBFBEFBD849}"/>
              </a:ext>
            </a:extLst>
          </p:cNvPr>
          <p:cNvSpPr txBox="1"/>
          <p:nvPr/>
        </p:nvSpPr>
        <p:spPr>
          <a:xfrm>
            <a:off x="39360" y="546902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EB99E-B927-3CF5-787D-CE4A3F566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3" name="表格 6">
            <a:extLst>
              <a:ext uri="{FF2B5EF4-FFF2-40B4-BE49-F238E27FC236}">
                <a16:creationId xmlns:a16="http://schemas.microsoft.com/office/drawing/2014/main" id="{94BA5081-3551-9406-6AFC-916260312B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806805"/>
              </p:ext>
            </p:extLst>
          </p:nvPr>
        </p:nvGraphicFramePr>
        <p:xfrm>
          <a:off x="9920979" y="-22553"/>
          <a:ext cx="2159000" cy="423608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331542">
                  <a:extLst>
                    <a:ext uri="{9D8B030D-6E8A-4147-A177-3AD203B41FA5}">
                      <a16:colId xmlns:a16="http://schemas.microsoft.com/office/drawing/2014/main" val="2853211171"/>
                    </a:ext>
                  </a:extLst>
                </a:gridCol>
                <a:gridCol w="827458">
                  <a:extLst>
                    <a:ext uri="{9D8B030D-6E8A-4147-A177-3AD203B41FA5}">
                      <a16:colId xmlns:a16="http://schemas.microsoft.com/office/drawing/2014/main" val="192254639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  <a:ea typeface="等线" panose="02010600030101010101" pitchFamily="2" charset="-122"/>
                        </a:rPr>
                        <a:t>Cohort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  <a:ea typeface="等线" panose="02010600030101010101" pitchFamily="2" charset="-122"/>
                        </a:rPr>
                        <a:t>Sample</a:t>
                      </a:r>
                      <a:r>
                        <a:rPr lang="zh-CN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  <a:ea typeface="等线" panose="02010600030101010101" pitchFamily="2" charset="-122"/>
                        </a:rPr>
                        <a:t> </a:t>
                      </a:r>
                      <a:r>
                        <a:rPr lang="en-US" altLang="zh-CN" sz="12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  <a:ea typeface="等线" panose="02010600030101010101" pitchFamily="2" charset="-122"/>
                        </a:rPr>
                        <a:t>size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07332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Edinburgh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16,674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186678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Glasgow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18,287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360500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Newcastle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36,224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277287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Middlesbrough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20,757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57532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Leeds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43,421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6192609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Sheffield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29,531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895790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Bury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27,957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51996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Manchester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13,799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38583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Liverpool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32,031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488775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Stoke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19,131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344484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Nottingham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33,386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810764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highlight>
                            <a:srgbClr val="FFFF00"/>
                          </a:highlight>
                        </a:rPr>
                        <a:t>Birmingham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24,510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70723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highlight>
                            <a:srgbClr val="FFFF00"/>
                          </a:highlight>
                        </a:rPr>
                        <a:t>Cardiff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17,666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220229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highlight>
                            <a:srgbClr val="FFFF00"/>
                          </a:highlight>
                        </a:rPr>
                        <a:t>Bristol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42,290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37750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highlight>
                            <a:srgbClr val="FFFF00"/>
                          </a:highlight>
                        </a:rPr>
                        <a:t>Oxford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13,911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690876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highlight>
                            <a:srgbClr val="FFFF00"/>
                          </a:highlight>
                        </a:rPr>
                        <a:t>Reading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29,114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3035491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highlight>
                            <a:srgbClr val="FFFF00"/>
                          </a:highlight>
                        </a:rPr>
                        <a:t>Hounslow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27,664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68355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  <a:highlight>
                            <a:srgbClr val="FFFF00"/>
                          </a:highlight>
                        </a:rPr>
                        <a:t>Croydon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26,412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20190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dirty="0" err="1">
                          <a:effectLst/>
                          <a:highlight>
                            <a:srgbClr val="FFFF00"/>
                          </a:highlight>
                        </a:rPr>
                        <a:t>Barts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12,393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3379311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A6F1C875-A2DB-D75B-C0CC-AA1AEB505058}"/>
              </a:ext>
            </a:extLst>
          </p:cNvPr>
          <p:cNvSpPr txBox="1"/>
          <p:nvPr/>
        </p:nvSpPr>
        <p:spPr>
          <a:xfrm>
            <a:off x="1035586" y="6356350"/>
            <a:ext cx="4384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00FFFF"/>
                </a:highlight>
              </a:rPr>
              <a:t>测试阶段只需要浙大内网的服务器</a:t>
            </a:r>
            <a:endParaRPr lang="en-US" dirty="0">
              <a:highlight>
                <a:srgbClr val="00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69822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875F-9A46-1A4F-0D05-236A20B0F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dirty="0"/>
              <a:t>UBC NIPT Consortia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952370-D184-E2BA-7420-DC809EB3933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4095102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30121742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1932095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3464004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50146861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440264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B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C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D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E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36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F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G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H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I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J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429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K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L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M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N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FF0000"/>
                          </a:solidFill>
                          <a:latin typeface="APPLE CHANCERY" panose="03020702040506060504" pitchFamily="66" charset="-79"/>
                          <a:cs typeface="APPLE CHANCERY" panose="03020702040506060504" pitchFamily="66" charset="-79"/>
                        </a:rPr>
                        <a:t>O</a:t>
                      </a:r>
                      <a:endParaRPr lang="en-US" b="1" dirty="0">
                        <a:solidFill>
                          <a:srgbClr val="FF0000"/>
                        </a:solidFill>
                        <a:latin typeface="APPLE CHANCERY" panose="03020702040506060504" pitchFamily="66" charset="-79"/>
                        <a:cs typeface="APPLE CHANCERY" panose="03020702040506060504" pitchFamily="66" charset="-79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927725"/>
                  </a:ext>
                </a:extLst>
              </a:tr>
            </a:tbl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88D30B8-4F0E-8A11-3F2D-63720B690F83}"/>
              </a:ext>
            </a:extLst>
          </p:cNvPr>
          <p:cNvSpPr/>
          <p:nvPr/>
        </p:nvSpPr>
        <p:spPr>
          <a:xfrm>
            <a:off x="838200" y="1575412"/>
            <a:ext cx="70416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Baoan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5A089A1-BF5D-679F-C461-AAA8246F84BF}"/>
              </a:ext>
            </a:extLst>
          </p:cNvPr>
          <p:cNvSpPr/>
          <p:nvPr/>
        </p:nvSpPr>
        <p:spPr>
          <a:xfrm>
            <a:off x="2213932" y="1727812"/>
            <a:ext cx="87997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/>
              <a:t>Longgang</a:t>
            </a:r>
            <a:endParaRPr lang="en-US" sz="10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22BB16C-62C1-61DE-9949-0173DDEEADC7}"/>
              </a:ext>
            </a:extLst>
          </p:cNvPr>
          <p:cNvSpPr/>
          <p:nvPr/>
        </p:nvSpPr>
        <p:spPr>
          <a:xfrm>
            <a:off x="3776034" y="1880212"/>
            <a:ext cx="704161" cy="51779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WZ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9F369D7-7F90-0DF2-40BD-8310153509F4}"/>
              </a:ext>
            </a:extLst>
          </p:cNvPr>
          <p:cNvCxnSpPr>
            <a:stCxn id="7" idx="2"/>
          </p:cNvCxnSpPr>
          <p:nvPr/>
        </p:nvCxnSpPr>
        <p:spPr>
          <a:xfrm>
            <a:off x="1190281" y="2093205"/>
            <a:ext cx="671570" cy="20018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FABD87D-F24B-DA57-7EFC-4D9A26765AF2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653918" y="2245605"/>
            <a:ext cx="1329359" cy="18494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9EEA7AF-C0F9-8BF6-0CA2-C85825C15CD2}"/>
              </a:ext>
            </a:extLst>
          </p:cNvPr>
          <p:cNvSpPr/>
          <p:nvPr/>
        </p:nvSpPr>
        <p:spPr>
          <a:xfrm>
            <a:off x="489698" y="2873942"/>
            <a:ext cx="11496194" cy="51779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数据</a:t>
            </a:r>
            <a:r>
              <a:rPr lang="zh-CN" altLang="en-US" dirty="0"/>
              <a:t>“</a:t>
            </a:r>
            <a:r>
              <a:rPr lang="en-US" dirty="0"/>
              <a:t>UBC</a:t>
            </a:r>
            <a:r>
              <a:rPr lang="zh-CN" altLang="en-US" dirty="0"/>
              <a:t>”</a:t>
            </a:r>
            <a:r>
              <a:rPr lang="en-US" dirty="0" err="1"/>
              <a:t>化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A93E8A-D4C1-5BEC-483C-0D8EB1E004E5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4059141" y="2398005"/>
            <a:ext cx="2036859" cy="1697097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090A6876-17EB-F384-2907-7AB755FB0617}"/>
              </a:ext>
            </a:extLst>
          </p:cNvPr>
          <p:cNvSpPr/>
          <p:nvPr/>
        </p:nvSpPr>
        <p:spPr>
          <a:xfrm>
            <a:off x="489698" y="1377863"/>
            <a:ext cx="11496194" cy="131523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913EDB-0F41-42BB-B349-9D331D4EA599}"/>
              </a:ext>
            </a:extLst>
          </p:cNvPr>
          <p:cNvSpPr txBox="1"/>
          <p:nvPr/>
        </p:nvSpPr>
        <p:spPr>
          <a:xfrm>
            <a:off x="14954" y="189143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45994C5-945C-744C-E505-052D98BAE89F}"/>
              </a:ext>
            </a:extLst>
          </p:cNvPr>
          <p:cNvSpPr txBox="1"/>
          <p:nvPr/>
        </p:nvSpPr>
        <p:spPr>
          <a:xfrm>
            <a:off x="20392" y="295614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8383FB-D16E-AE4B-F28B-A55988FCA635}"/>
              </a:ext>
            </a:extLst>
          </p:cNvPr>
          <p:cNvSpPr txBox="1"/>
          <p:nvPr/>
        </p:nvSpPr>
        <p:spPr>
          <a:xfrm>
            <a:off x="19164" y="4534422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L2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4066142-4122-0389-4917-6B339B1746F7}"/>
              </a:ext>
            </a:extLst>
          </p:cNvPr>
          <p:cNvCxnSpPr/>
          <p:nvPr/>
        </p:nvCxnSpPr>
        <p:spPr>
          <a:xfrm>
            <a:off x="636457" y="5674290"/>
            <a:ext cx="1083425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86D8224-1AA6-A4F1-DEAC-9B4EB98B3AF2}"/>
              </a:ext>
            </a:extLst>
          </p:cNvPr>
          <p:cNvSpPr/>
          <p:nvPr/>
        </p:nvSpPr>
        <p:spPr>
          <a:xfrm>
            <a:off x="674035" y="5448823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3DE62601-02AF-FAB7-0E04-F18FAA6DC823}"/>
              </a:ext>
            </a:extLst>
          </p:cNvPr>
          <p:cNvSpPr/>
          <p:nvPr/>
        </p:nvSpPr>
        <p:spPr>
          <a:xfrm>
            <a:off x="2795581" y="5463437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A782E98-92D4-BB11-82F6-724A9FA2CB0A}"/>
              </a:ext>
            </a:extLst>
          </p:cNvPr>
          <p:cNvSpPr/>
          <p:nvPr/>
        </p:nvSpPr>
        <p:spPr>
          <a:xfrm>
            <a:off x="4867023" y="5465525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CA5F7B0-0D03-C5A3-EFE1-D51A1E68F92F}"/>
              </a:ext>
            </a:extLst>
          </p:cNvPr>
          <p:cNvSpPr/>
          <p:nvPr/>
        </p:nvSpPr>
        <p:spPr>
          <a:xfrm>
            <a:off x="10314760" y="5467613"/>
            <a:ext cx="1831170" cy="41335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3A0649-0880-B09B-BBF2-BBBFBEFBD849}"/>
              </a:ext>
            </a:extLst>
          </p:cNvPr>
          <p:cNvSpPr txBox="1"/>
          <p:nvPr/>
        </p:nvSpPr>
        <p:spPr>
          <a:xfrm>
            <a:off x="39360" y="546902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EB99E-B927-3CF5-787D-CE4A3F566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2492F-BCC4-A044-8927-08FCEE6AD5B1}" type="slidenum">
              <a:rPr lang="en-US" smtClean="0"/>
              <a:t>9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56A0F8-21A1-8347-28B6-6D01B0B0027E}"/>
              </a:ext>
            </a:extLst>
          </p:cNvPr>
          <p:cNvSpPr txBox="1"/>
          <p:nvPr/>
        </p:nvSpPr>
        <p:spPr>
          <a:xfrm>
            <a:off x="1288973" y="6202496"/>
            <a:ext cx="4902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00FFFF"/>
                </a:highlight>
              </a:rPr>
              <a:t>需要外网</a:t>
            </a:r>
            <a:r>
              <a:rPr lang="zh-CN" altLang="en-US" dirty="0">
                <a:highlight>
                  <a:srgbClr val="00FFFF"/>
                </a:highlight>
              </a:rPr>
              <a:t>（阿里云）</a:t>
            </a:r>
            <a:r>
              <a:rPr lang="en-US" dirty="0" err="1">
                <a:highlight>
                  <a:srgbClr val="00FFFF"/>
                </a:highlight>
              </a:rPr>
              <a:t>服务器</a:t>
            </a:r>
            <a:endParaRPr lang="en-US" dirty="0">
              <a:highlight>
                <a:srgbClr val="00FFFF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F8482E-7F93-7191-17D7-74756188858D}"/>
              </a:ext>
            </a:extLst>
          </p:cNvPr>
          <p:cNvSpPr txBox="1"/>
          <p:nvPr/>
        </p:nvSpPr>
        <p:spPr>
          <a:xfrm>
            <a:off x="636457" y="517793"/>
            <a:ext cx="2457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FF00FF"/>
                </a:highlight>
              </a:rPr>
              <a:t>HE实现的比较</a:t>
            </a:r>
            <a:endParaRPr lang="en-US" dirty="0">
              <a:highlight>
                <a:srgbClr val="FF00FF"/>
              </a:highlight>
            </a:endParaRPr>
          </a:p>
        </p:txBody>
      </p:sp>
      <p:pic>
        <p:nvPicPr>
          <p:cNvPr id="11" name="Picture 10" descr="A close-up of a note&#10;&#10;Description automatically generated">
            <a:extLst>
              <a:ext uri="{FF2B5EF4-FFF2-40B4-BE49-F238E27FC236}">
                <a16:creationId xmlns:a16="http://schemas.microsoft.com/office/drawing/2014/main" id="{DFCD4F47-5098-DE99-AED4-9EE5A6F48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2413" y="5235043"/>
            <a:ext cx="3440621" cy="1185213"/>
          </a:xfrm>
          <a:prstGeom prst="rect">
            <a:avLst/>
          </a:prstGeom>
          <a:ln w="4445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2519627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214</Words>
  <Application>Microsoft Macintosh PowerPoint</Application>
  <PresentationFormat>Widescreen</PresentationFormat>
  <Paragraphs>150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等线</vt:lpstr>
      <vt:lpstr>APPLE CHANCERY</vt:lpstr>
      <vt:lpstr>Aptos</vt:lpstr>
      <vt:lpstr>Aptos Display</vt:lpstr>
      <vt:lpstr>Arial</vt:lpstr>
      <vt:lpstr>Office Theme</vt:lpstr>
      <vt:lpstr>Document</vt:lpstr>
      <vt:lpstr>Microsoft Word Document</vt:lpstr>
      <vt:lpstr>Universal BioCoin</vt:lpstr>
      <vt:lpstr>PowerPoint Presentation</vt:lpstr>
      <vt:lpstr>Missing data</vt:lpstr>
      <vt:lpstr>Missing data</vt:lpstr>
      <vt:lpstr>PowerPoint Presentation</vt:lpstr>
      <vt:lpstr>Trinity</vt:lpstr>
      <vt:lpstr>UBC Architecture</vt:lpstr>
      <vt:lpstr>UBC Architecture for UK Biobank</vt:lpstr>
      <vt:lpstr>UBC NIPT Consortia</vt:lpstr>
      <vt:lpstr>UKBioCoinPro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Guobo Chen</dc:creator>
  <cp:lastModifiedBy>Guobo Chen</cp:lastModifiedBy>
  <cp:revision>1</cp:revision>
  <dcterms:created xsi:type="dcterms:W3CDTF">2024-08-01T01:23:06Z</dcterms:created>
  <dcterms:modified xsi:type="dcterms:W3CDTF">2024-10-07T13:11:55Z</dcterms:modified>
</cp:coreProperties>
</file>

<file path=docProps/thumbnail.jpeg>
</file>